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60" r:id="rId3"/>
    <p:sldId id="296" r:id="rId4"/>
    <p:sldId id="297" r:id="rId5"/>
    <p:sldId id="300" r:id="rId6"/>
    <p:sldId id="258" r:id="rId7"/>
    <p:sldId id="298" r:id="rId8"/>
    <p:sldId id="299" r:id="rId9"/>
    <p:sldId id="301" r:id="rId10"/>
    <p:sldId id="302" r:id="rId11"/>
    <p:sldId id="304" r:id="rId12"/>
    <p:sldId id="305" r:id="rId13"/>
    <p:sldId id="307" r:id="rId14"/>
    <p:sldId id="308" r:id="rId15"/>
    <p:sldId id="309" r:id="rId16"/>
    <p:sldId id="306" r:id="rId17"/>
    <p:sldId id="310" r:id="rId18"/>
    <p:sldId id="311" r:id="rId19"/>
    <p:sldId id="313" r:id="rId20"/>
    <p:sldId id="312" r:id="rId21"/>
    <p:sldId id="314" r:id="rId22"/>
    <p:sldId id="315" r:id="rId23"/>
    <p:sldId id="317" r:id="rId24"/>
    <p:sldId id="31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ĈυŧỄ Ģ" initials="ĈĢ" lastIdx="1" clrIdx="0">
    <p:extLst>
      <p:ext uri="{19B8F6BF-5375-455C-9EA6-DF929625EA0E}">
        <p15:presenceInfo xmlns:p15="http://schemas.microsoft.com/office/powerpoint/2012/main" userId="d14f6b65b3641f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A3DC7C-4EDE-450A-9134-28AD0E72590A}">
  <a:tblStyle styleId="{A7A3DC7C-4EDE-450A-9134-28AD0E7259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21:24:50.033" idx="1">
    <p:pos x="576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648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85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49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906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84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44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7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95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30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da30fcb9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da30fcb9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265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86e841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86e841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58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da30fcb9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da30fcb9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8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6dd865c13b_0_2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6dd865c13b_0_2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36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1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da30fcb9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da30fcb9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9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steps I took to find a solution for questions</a:t>
            </a:r>
          </a:p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4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13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da30fcb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6da30fcb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1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2201" y="784275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2200" y="3506375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89663" y="1877000"/>
            <a:ext cx="2208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5322713" y="846225"/>
            <a:ext cx="25428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2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5489663" y="3857475"/>
            <a:ext cx="2208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5322713" y="2826700"/>
            <a:ext cx="25428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8050" y="1998450"/>
            <a:ext cx="32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517975" y="2812950"/>
            <a:ext cx="28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39950" y="2225650"/>
            <a:ext cx="2321700" cy="13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639950" y="1659900"/>
            <a:ext cx="24306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39950" y="2157600"/>
            <a:ext cx="3177300" cy="24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320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284847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473375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73375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61902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61902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HEADER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239050" y="2983525"/>
            <a:ext cx="18714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239050" y="3572275"/>
            <a:ext cx="1871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3"/>
          </p:nvPr>
        </p:nvSpPr>
        <p:spPr>
          <a:xfrm>
            <a:off x="3636299" y="2983525"/>
            <a:ext cx="18714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4"/>
          </p:nvPr>
        </p:nvSpPr>
        <p:spPr>
          <a:xfrm>
            <a:off x="3636299" y="3572275"/>
            <a:ext cx="1871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5"/>
          </p:nvPr>
        </p:nvSpPr>
        <p:spPr>
          <a:xfrm>
            <a:off x="6033548" y="2983525"/>
            <a:ext cx="18714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6"/>
          </p:nvPr>
        </p:nvSpPr>
        <p:spPr>
          <a:xfrm>
            <a:off x="6033548" y="3572275"/>
            <a:ext cx="1871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963200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963200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848475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>
            <a:off x="2848475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/>
          </p:nvPr>
        </p:nvSpPr>
        <p:spPr>
          <a:xfrm>
            <a:off x="4733750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5"/>
          </p:nvPr>
        </p:nvSpPr>
        <p:spPr>
          <a:xfrm>
            <a:off x="4733750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6"/>
          </p:nvPr>
        </p:nvSpPr>
        <p:spPr>
          <a:xfrm>
            <a:off x="6619025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7"/>
          </p:nvPr>
        </p:nvSpPr>
        <p:spPr>
          <a:xfrm>
            <a:off x="6619025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8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bel"/>
              <a:buChar char="●"/>
              <a:defRPr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+I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ctrTitle"/>
          </p:nvPr>
        </p:nvSpPr>
        <p:spPr>
          <a:xfrm>
            <a:off x="407192" y="1734990"/>
            <a:ext cx="4505400" cy="1335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Online Retail</a:t>
            </a:r>
            <a:endParaRPr sz="6000" dirty="0"/>
          </a:p>
        </p:txBody>
      </p:sp>
      <p:sp>
        <p:nvSpPr>
          <p:cNvPr id="145" name="Google Shape;145;p30"/>
          <p:cNvSpPr txBox="1">
            <a:spLocks noGrp="1"/>
          </p:cNvSpPr>
          <p:nvPr>
            <p:ph type="subTitle" idx="1"/>
          </p:nvPr>
        </p:nvSpPr>
        <p:spPr>
          <a:xfrm>
            <a:off x="1599272" y="2728259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Ghadi Khalid</a:t>
            </a:r>
            <a:endParaRPr dirty="0"/>
          </a:p>
        </p:txBody>
      </p:sp>
      <p:grpSp>
        <p:nvGrpSpPr>
          <p:cNvPr id="146" name="Google Shape;146;p30"/>
          <p:cNvGrpSpPr/>
          <p:nvPr/>
        </p:nvGrpSpPr>
        <p:grpSpPr>
          <a:xfrm>
            <a:off x="4355896" y="-72048"/>
            <a:ext cx="4882257" cy="5806520"/>
            <a:chOff x="4355896" y="-72048"/>
            <a:chExt cx="4882257" cy="5806520"/>
          </a:xfrm>
        </p:grpSpPr>
        <p:grpSp>
          <p:nvGrpSpPr>
            <p:cNvPr id="147" name="Google Shape;147;p30"/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148" name="Google Shape;148;p30"/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0"/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30"/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158" name="Google Shape;158;p30"/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0"/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161" name="Google Shape;161;p30"/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30"/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168" name="Google Shape;168;p30"/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30"/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179" name="Google Shape;179;p30"/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30"/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184" name="Google Shape;184;p30"/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0"/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0"/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195" name="Google Shape;195;p30"/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30"/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205" name="Google Shape;205;p30"/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206" name="Google Shape;206;p30"/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0"/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0"/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" name="Google Shape;209;p30"/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10" name="Google Shape;210;p30"/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0"/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0"/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0"/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0"/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30"/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30" name="Google Shape;230;p30"/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" name="Google Shape;234;p30"/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235" name="Google Shape;235;p30"/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F6EEF5-AEE5-46D7-A8E3-DBCD9EE0E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9" t="18621" r="7601" b="12178"/>
          <a:stretch/>
        </p:blipFill>
        <p:spPr>
          <a:xfrm>
            <a:off x="4719413" y="188968"/>
            <a:ext cx="4171384" cy="2213416"/>
          </a:xfrm>
          <a:prstGeom prst="rect">
            <a:avLst/>
          </a:prstGeom>
        </p:spPr>
      </p:pic>
      <p:sp>
        <p:nvSpPr>
          <p:cNvPr id="11" name="Google Shape;903;p38">
            <a:extLst>
              <a:ext uri="{FF2B5EF4-FFF2-40B4-BE49-F238E27FC236}">
                <a16:creationId xmlns:a16="http://schemas.microsoft.com/office/drawing/2014/main" id="{D9CE1C4F-B51D-42B7-91C1-C57A78C0DCEA}"/>
              </a:ext>
            </a:extLst>
          </p:cNvPr>
          <p:cNvSpPr txBox="1">
            <a:spLocks/>
          </p:cNvSpPr>
          <p:nvPr/>
        </p:nvSpPr>
        <p:spPr>
          <a:xfrm>
            <a:off x="180051" y="125309"/>
            <a:ext cx="4650476" cy="40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What is total orders for each country with total quantity? </a:t>
            </a:r>
          </a:p>
        </p:txBody>
      </p:sp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180051" y="4313949"/>
            <a:ext cx="4650476" cy="7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What is total number of customers and total sales for each country?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F8E54-A8AA-4859-BB40-0DF88EDCD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2" t="23822" r="25900" b="10044"/>
          <a:stretch/>
        </p:blipFill>
        <p:spPr>
          <a:xfrm>
            <a:off x="252284" y="511746"/>
            <a:ext cx="4026000" cy="32830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D1F03A-CCF1-49A1-96E5-FEEA408010C6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4278284" y="1295676"/>
            <a:ext cx="441129" cy="857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B07674E-2EA7-4716-8E76-7298D584B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00" t="22755" r="6769" b="8267"/>
          <a:stretch/>
        </p:blipFill>
        <p:spPr>
          <a:xfrm>
            <a:off x="4717197" y="2554674"/>
            <a:ext cx="4173600" cy="24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-460029" y="2054105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How many Invoices in data?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Here is each Invoices with it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 total quantity and price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DC75D-6104-40C8-8E16-C2105711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0" t="17245" r="7300" b="14311"/>
          <a:stretch/>
        </p:blipFill>
        <p:spPr>
          <a:xfrm>
            <a:off x="3363843" y="913257"/>
            <a:ext cx="5600106" cy="33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4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2931822" y="657775"/>
            <a:ext cx="1884017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CHALLENGE</a:t>
            </a:r>
            <a:endParaRPr b="1" dirty="0"/>
          </a:p>
        </p:txBody>
      </p:sp>
      <p:sp>
        <p:nvSpPr>
          <p:cNvPr id="28" name="Google Shape;252;p32">
            <a:extLst>
              <a:ext uri="{FF2B5EF4-FFF2-40B4-BE49-F238E27FC236}">
                <a16:creationId xmlns:a16="http://schemas.microsoft.com/office/drawing/2014/main" id="{152B2183-A986-4FA1-8054-74F49DBB7A36}"/>
              </a:ext>
            </a:extLst>
          </p:cNvPr>
          <p:cNvSpPr/>
          <p:nvPr/>
        </p:nvSpPr>
        <p:spPr>
          <a:xfrm>
            <a:off x="94085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3;p32">
            <a:extLst>
              <a:ext uri="{FF2B5EF4-FFF2-40B4-BE49-F238E27FC236}">
                <a16:creationId xmlns:a16="http://schemas.microsoft.com/office/drawing/2014/main" id="{A03870BA-B379-4D2A-9DB7-2697194C1A4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940850" y="12693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  <a:endParaRPr sz="4800" dirty="0"/>
          </a:p>
        </p:txBody>
      </p:sp>
      <p:sp>
        <p:nvSpPr>
          <p:cNvPr id="30" name="Google Shape;257;p32">
            <a:extLst>
              <a:ext uri="{FF2B5EF4-FFF2-40B4-BE49-F238E27FC236}">
                <a16:creationId xmlns:a16="http://schemas.microsoft.com/office/drawing/2014/main" id="{578859EA-665C-423D-9BAA-C6C671E23F6F}"/>
              </a:ext>
            </a:extLst>
          </p:cNvPr>
          <p:cNvSpPr txBox="1">
            <a:spLocks/>
          </p:cNvSpPr>
          <p:nvPr/>
        </p:nvSpPr>
        <p:spPr>
          <a:xfrm>
            <a:off x="881904" y="3078671"/>
            <a:ext cx="1724391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INTERACTIVE VISUALIZATION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16C724-568E-45D4-95B1-CFA54A0E4E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0087" y="1982774"/>
            <a:ext cx="5181577" cy="975359"/>
          </a:xfrm>
        </p:spPr>
        <p:txBody>
          <a:bodyPr/>
          <a:lstStyle/>
          <a:p>
            <a:pPr algn="l"/>
            <a:r>
              <a:rPr lang="en-US" dirty="0"/>
              <a:t>Dashboard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Prepare data to plot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Try different packages[</a:t>
            </a:r>
            <a:r>
              <a:rPr lang="en-US" dirty="0" err="1"/>
              <a:t>highcharter</a:t>
            </a:r>
            <a:r>
              <a:rPr lang="en-US" dirty="0"/>
              <a:t>]</a:t>
            </a:r>
            <a:br>
              <a:rPr lang="en-US" dirty="0"/>
            </a:br>
            <a:endParaRPr lang="en-GB" dirty="0"/>
          </a:p>
        </p:txBody>
      </p:sp>
      <p:sp>
        <p:nvSpPr>
          <p:cNvPr id="48" name="Google Shape;883;p37">
            <a:extLst>
              <a:ext uri="{FF2B5EF4-FFF2-40B4-BE49-F238E27FC236}">
                <a16:creationId xmlns:a16="http://schemas.microsoft.com/office/drawing/2014/main" id="{A17877D2-9F47-44CB-8D43-4C4DC67E13BC}"/>
              </a:ext>
            </a:extLst>
          </p:cNvPr>
          <p:cNvSpPr/>
          <p:nvPr/>
        </p:nvSpPr>
        <p:spPr>
          <a:xfrm>
            <a:off x="3408069" y="3122754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83;p37">
            <a:extLst>
              <a:ext uri="{FF2B5EF4-FFF2-40B4-BE49-F238E27FC236}">
                <a16:creationId xmlns:a16="http://schemas.microsoft.com/office/drawing/2014/main" id="{574D0B3A-652F-45E9-B84C-C6CCC47DAA98}"/>
              </a:ext>
            </a:extLst>
          </p:cNvPr>
          <p:cNvSpPr/>
          <p:nvPr/>
        </p:nvSpPr>
        <p:spPr>
          <a:xfrm>
            <a:off x="3412841" y="3945281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902;p38">
            <a:extLst>
              <a:ext uri="{FF2B5EF4-FFF2-40B4-BE49-F238E27FC236}">
                <a16:creationId xmlns:a16="http://schemas.microsoft.com/office/drawing/2014/main" id="{AB4BD81E-35F8-423C-B00F-C7DEE39D83D7}"/>
              </a:ext>
            </a:extLst>
          </p:cNvPr>
          <p:cNvSpPr txBox="1">
            <a:spLocks/>
          </p:cNvSpPr>
          <p:nvPr/>
        </p:nvSpPr>
        <p:spPr>
          <a:xfrm>
            <a:off x="2732449" y="2534073"/>
            <a:ext cx="1884017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/>
              <a:t>RESULT</a:t>
            </a:r>
            <a:endParaRPr lang="en-GB" b="1" dirty="0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577E8F95-C79B-441C-8D49-0AFB97916E2F}"/>
              </a:ext>
            </a:extLst>
          </p:cNvPr>
          <p:cNvSpPr txBox="1">
            <a:spLocks/>
          </p:cNvSpPr>
          <p:nvPr/>
        </p:nvSpPr>
        <p:spPr>
          <a:xfrm>
            <a:off x="3593169" y="4330006"/>
            <a:ext cx="4435263" cy="4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Instead of Dashboard I used interactive plot packages &amp; included it in report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 different variables that I wanted to plot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Used </a:t>
            </a:r>
            <a:r>
              <a:rPr lang="en-US" dirty="0" err="1"/>
              <a:t>plotly</a:t>
            </a:r>
            <a:r>
              <a:rPr lang="en-US" dirty="0"/>
              <a:t> package</a:t>
            </a:r>
            <a:endParaRPr lang="en-GB" dirty="0"/>
          </a:p>
        </p:txBody>
      </p:sp>
      <p:sp>
        <p:nvSpPr>
          <p:cNvPr id="52" name="Google Shape;885;p37">
            <a:extLst>
              <a:ext uri="{FF2B5EF4-FFF2-40B4-BE49-F238E27FC236}">
                <a16:creationId xmlns:a16="http://schemas.microsoft.com/office/drawing/2014/main" id="{F9BCBE96-EC2D-4306-B069-B7595295421F}"/>
              </a:ext>
            </a:extLst>
          </p:cNvPr>
          <p:cNvSpPr/>
          <p:nvPr/>
        </p:nvSpPr>
        <p:spPr>
          <a:xfrm>
            <a:off x="3408070" y="128845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85;p37">
            <a:extLst>
              <a:ext uri="{FF2B5EF4-FFF2-40B4-BE49-F238E27FC236}">
                <a16:creationId xmlns:a16="http://schemas.microsoft.com/office/drawing/2014/main" id="{602728EF-9112-496B-B353-26427D1EAA9A}"/>
              </a:ext>
            </a:extLst>
          </p:cNvPr>
          <p:cNvSpPr/>
          <p:nvPr/>
        </p:nvSpPr>
        <p:spPr>
          <a:xfrm>
            <a:off x="3409265" y="179767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885;p37">
            <a:extLst>
              <a:ext uri="{FF2B5EF4-FFF2-40B4-BE49-F238E27FC236}">
                <a16:creationId xmlns:a16="http://schemas.microsoft.com/office/drawing/2014/main" id="{60A15944-C579-49F7-8EEE-BBD118716DDF}"/>
              </a:ext>
            </a:extLst>
          </p:cNvPr>
          <p:cNvSpPr/>
          <p:nvPr/>
        </p:nvSpPr>
        <p:spPr>
          <a:xfrm>
            <a:off x="3408069" y="2375060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883;p37">
            <a:extLst>
              <a:ext uri="{FF2B5EF4-FFF2-40B4-BE49-F238E27FC236}">
                <a16:creationId xmlns:a16="http://schemas.microsoft.com/office/drawing/2014/main" id="{A68CF3A4-9A89-423F-9C36-0B6DB26010DB}"/>
              </a:ext>
            </a:extLst>
          </p:cNvPr>
          <p:cNvSpPr/>
          <p:nvPr/>
        </p:nvSpPr>
        <p:spPr>
          <a:xfrm>
            <a:off x="3408069" y="4502632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5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-460029" y="2054105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Total items sold per day?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2F976-E827-41C7-97EE-4817DCC0A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0" t="16711" r="18700" b="13244"/>
          <a:stretch/>
        </p:blipFill>
        <p:spPr>
          <a:xfrm>
            <a:off x="3621024" y="667512"/>
            <a:ext cx="4855464" cy="35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86116" y="907542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Monthly Performance of Store[Total Profit]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E885D-CFA4-4E5F-8179-ED7A0B2DC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0" t="23467" r="18400" b="7734"/>
          <a:stretch/>
        </p:blipFill>
        <p:spPr>
          <a:xfrm>
            <a:off x="278140" y="1425187"/>
            <a:ext cx="4282794" cy="3127248"/>
          </a:xfrm>
          <a:prstGeom prst="rect">
            <a:avLst/>
          </a:prstGeom>
        </p:spPr>
      </p:pic>
      <p:sp>
        <p:nvSpPr>
          <p:cNvPr id="7" name="Google Shape;903;p38">
            <a:extLst>
              <a:ext uri="{FF2B5EF4-FFF2-40B4-BE49-F238E27FC236}">
                <a16:creationId xmlns:a16="http://schemas.microsoft.com/office/drawing/2014/main" id="{F3473613-D145-4F44-871A-193123806402}"/>
              </a:ext>
            </a:extLst>
          </p:cNvPr>
          <p:cNvSpPr txBox="1">
            <a:spLocks/>
          </p:cNvSpPr>
          <p:nvPr/>
        </p:nvSpPr>
        <p:spPr>
          <a:xfrm>
            <a:off x="4407408" y="907542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What is the amount of items soled every month?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8265E-E139-4E75-9138-20368832E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63" t="24356" r="18800" b="13868"/>
          <a:stretch/>
        </p:blipFill>
        <p:spPr>
          <a:xfrm>
            <a:off x="4659023" y="1425188"/>
            <a:ext cx="4215020" cy="3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1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-18288" y="745236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What is total profit per year?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F8BB4-0023-45D2-89D3-328014641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1" t="20622" r="17799" b="10755"/>
          <a:stretch/>
        </p:blipFill>
        <p:spPr>
          <a:xfrm>
            <a:off x="256032" y="1243584"/>
            <a:ext cx="4388765" cy="3154680"/>
          </a:xfrm>
          <a:prstGeom prst="rect">
            <a:avLst/>
          </a:prstGeom>
        </p:spPr>
      </p:pic>
      <p:sp>
        <p:nvSpPr>
          <p:cNvPr id="8" name="Google Shape;903;p38">
            <a:extLst>
              <a:ext uri="{FF2B5EF4-FFF2-40B4-BE49-F238E27FC236}">
                <a16:creationId xmlns:a16="http://schemas.microsoft.com/office/drawing/2014/main" id="{C24D92A2-2969-44EA-92FB-322E482803A7}"/>
              </a:ext>
            </a:extLst>
          </p:cNvPr>
          <p:cNvSpPr txBox="1">
            <a:spLocks/>
          </p:cNvSpPr>
          <p:nvPr/>
        </p:nvSpPr>
        <p:spPr>
          <a:xfrm>
            <a:off x="4475236" y="745236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What is total items sold per year?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3EA7CA-EB73-4448-9F78-86A3AA016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00" t="22756" r="18900" b="14489"/>
          <a:stretch/>
        </p:blipFill>
        <p:spPr>
          <a:xfrm>
            <a:off x="4806101" y="1243584"/>
            <a:ext cx="4133088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2931822" y="657775"/>
            <a:ext cx="1884017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CHALLENGE</a:t>
            </a:r>
            <a:endParaRPr b="1" dirty="0"/>
          </a:p>
        </p:txBody>
      </p:sp>
      <p:sp>
        <p:nvSpPr>
          <p:cNvPr id="28" name="Google Shape;252;p32">
            <a:extLst>
              <a:ext uri="{FF2B5EF4-FFF2-40B4-BE49-F238E27FC236}">
                <a16:creationId xmlns:a16="http://schemas.microsoft.com/office/drawing/2014/main" id="{152B2183-A986-4FA1-8054-74F49DBB7A36}"/>
              </a:ext>
            </a:extLst>
          </p:cNvPr>
          <p:cNvSpPr/>
          <p:nvPr/>
        </p:nvSpPr>
        <p:spPr>
          <a:xfrm>
            <a:off x="94085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3;p32">
            <a:extLst>
              <a:ext uri="{FF2B5EF4-FFF2-40B4-BE49-F238E27FC236}">
                <a16:creationId xmlns:a16="http://schemas.microsoft.com/office/drawing/2014/main" id="{A03870BA-B379-4D2A-9DB7-2697194C1A4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940850" y="126937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  <a:endParaRPr sz="4800" dirty="0"/>
          </a:p>
        </p:txBody>
      </p:sp>
      <p:sp>
        <p:nvSpPr>
          <p:cNvPr id="30" name="Google Shape;257;p32">
            <a:extLst>
              <a:ext uri="{FF2B5EF4-FFF2-40B4-BE49-F238E27FC236}">
                <a16:creationId xmlns:a16="http://schemas.microsoft.com/office/drawing/2014/main" id="{578859EA-665C-423D-9BAA-C6C671E23F6F}"/>
              </a:ext>
            </a:extLst>
          </p:cNvPr>
          <p:cNvSpPr txBox="1">
            <a:spLocks/>
          </p:cNvSpPr>
          <p:nvPr/>
        </p:nvSpPr>
        <p:spPr>
          <a:xfrm>
            <a:off x="940850" y="3068694"/>
            <a:ext cx="1606501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MARKET BASKET ANALYSIS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16C724-568E-45D4-95B1-CFA54A0E4E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0087" y="1982774"/>
            <a:ext cx="4843249" cy="975359"/>
          </a:xfrm>
        </p:spPr>
        <p:txBody>
          <a:bodyPr/>
          <a:lstStyle/>
          <a:p>
            <a:pPr algn="l"/>
            <a:r>
              <a:rPr lang="en-US" dirty="0"/>
              <a:t>Understand MBA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Visualize results so that it’s easy to understand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8" name="Google Shape;883;p37">
            <a:extLst>
              <a:ext uri="{FF2B5EF4-FFF2-40B4-BE49-F238E27FC236}">
                <a16:creationId xmlns:a16="http://schemas.microsoft.com/office/drawing/2014/main" id="{A17877D2-9F47-44CB-8D43-4C4DC67E13BC}"/>
              </a:ext>
            </a:extLst>
          </p:cNvPr>
          <p:cNvSpPr/>
          <p:nvPr/>
        </p:nvSpPr>
        <p:spPr>
          <a:xfrm>
            <a:off x="3408069" y="3122754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83;p37">
            <a:extLst>
              <a:ext uri="{FF2B5EF4-FFF2-40B4-BE49-F238E27FC236}">
                <a16:creationId xmlns:a16="http://schemas.microsoft.com/office/drawing/2014/main" id="{574D0B3A-652F-45E9-B84C-C6CCC47DAA98}"/>
              </a:ext>
            </a:extLst>
          </p:cNvPr>
          <p:cNvSpPr/>
          <p:nvPr/>
        </p:nvSpPr>
        <p:spPr>
          <a:xfrm>
            <a:off x="3412841" y="3680105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902;p38">
            <a:extLst>
              <a:ext uri="{FF2B5EF4-FFF2-40B4-BE49-F238E27FC236}">
                <a16:creationId xmlns:a16="http://schemas.microsoft.com/office/drawing/2014/main" id="{AB4BD81E-35F8-423C-B00F-C7DEE39D83D7}"/>
              </a:ext>
            </a:extLst>
          </p:cNvPr>
          <p:cNvSpPr txBox="1">
            <a:spLocks/>
          </p:cNvSpPr>
          <p:nvPr/>
        </p:nvSpPr>
        <p:spPr>
          <a:xfrm>
            <a:off x="2732449" y="2534073"/>
            <a:ext cx="1884017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/>
              <a:t>RESULT</a:t>
            </a:r>
            <a:endParaRPr lang="en-GB" b="1" dirty="0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577E8F95-C79B-441C-8D49-0AFB97916E2F}"/>
              </a:ext>
            </a:extLst>
          </p:cNvPr>
          <p:cNvSpPr txBox="1">
            <a:spLocks/>
          </p:cNvSpPr>
          <p:nvPr/>
        </p:nvSpPr>
        <p:spPr>
          <a:xfrm>
            <a:off x="3593169" y="4063176"/>
            <a:ext cx="3308485" cy="4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Extract popular products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Extract Association Rules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Change column type</a:t>
            </a:r>
            <a:endParaRPr lang="en-GB" dirty="0"/>
          </a:p>
        </p:txBody>
      </p:sp>
      <p:sp>
        <p:nvSpPr>
          <p:cNvPr id="52" name="Google Shape;885;p37">
            <a:extLst>
              <a:ext uri="{FF2B5EF4-FFF2-40B4-BE49-F238E27FC236}">
                <a16:creationId xmlns:a16="http://schemas.microsoft.com/office/drawing/2014/main" id="{F9BCBE96-EC2D-4306-B069-B7595295421F}"/>
              </a:ext>
            </a:extLst>
          </p:cNvPr>
          <p:cNvSpPr/>
          <p:nvPr/>
        </p:nvSpPr>
        <p:spPr>
          <a:xfrm>
            <a:off x="3408070" y="128845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85;p37">
            <a:extLst>
              <a:ext uri="{FF2B5EF4-FFF2-40B4-BE49-F238E27FC236}">
                <a16:creationId xmlns:a16="http://schemas.microsoft.com/office/drawing/2014/main" id="{602728EF-9112-496B-B353-26427D1EAA9A}"/>
              </a:ext>
            </a:extLst>
          </p:cNvPr>
          <p:cNvSpPr/>
          <p:nvPr/>
        </p:nvSpPr>
        <p:spPr>
          <a:xfrm>
            <a:off x="3409265" y="179767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883;p37">
            <a:extLst>
              <a:ext uri="{FF2B5EF4-FFF2-40B4-BE49-F238E27FC236}">
                <a16:creationId xmlns:a16="http://schemas.microsoft.com/office/drawing/2014/main" id="{A68CF3A4-9A89-423F-9C36-0B6DB26010DB}"/>
              </a:ext>
            </a:extLst>
          </p:cNvPr>
          <p:cNvSpPr/>
          <p:nvPr/>
        </p:nvSpPr>
        <p:spPr>
          <a:xfrm>
            <a:off x="3408069" y="4237456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2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2178182" y="680219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What is top 20 sold items in store?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B76E0-223C-4953-A85D-EFF84E792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1" t="20444" r="22599" b="17333"/>
          <a:stretch/>
        </p:blipFill>
        <p:spPr>
          <a:xfrm>
            <a:off x="2231136" y="1197864"/>
            <a:ext cx="454456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2246762" y="379476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What is This best 1000 rules?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3DF11-2CA0-48B9-8866-6B86F3D4C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0" t="24711" r="18700" b="7378"/>
          <a:stretch/>
        </p:blipFill>
        <p:spPr>
          <a:xfrm>
            <a:off x="1933204" y="742534"/>
            <a:ext cx="5537444" cy="40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0" y="278892"/>
            <a:ext cx="9208008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/>
              <a:t>The darker the </a:t>
            </a:r>
            <a:r>
              <a:rPr lang="en-GB" sz="1600" dirty="0" err="1"/>
              <a:t>color</a:t>
            </a:r>
            <a:r>
              <a:rPr lang="en-GB" sz="1600" dirty="0"/>
              <a:t> the stronger the rule become.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/>
              <a:t>ROUND CAKE TIN VINTAGE GREEN has rule with BISCUIT TIN VINTAGE GREEN.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/>
              <a:t>o, who buy ROUND CAKE TIN VINTAGE GREEN will definitely buy ROUND CAKE TIN VINTAGE GREEN as well.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353C-CE37-40BF-A0DA-803DEC1D6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1" t="27506" r="41299" b="15378"/>
          <a:stretch/>
        </p:blipFill>
        <p:spPr>
          <a:xfrm>
            <a:off x="3209544" y="1314182"/>
            <a:ext cx="5541264" cy="34105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75B063-EFA0-4261-A4BB-F08FA302630F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flipH="1">
            <a:off x="2117781" y="3019444"/>
            <a:ext cx="1091763" cy="18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Google Shape;901;p38">
            <a:extLst>
              <a:ext uri="{FF2B5EF4-FFF2-40B4-BE49-F238E27FC236}">
                <a16:creationId xmlns:a16="http://schemas.microsoft.com/office/drawing/2014/main" id="{4C34394E-9441-423F-8427-22C422EF0A96}"/>
              </a:ext>
            </a:extLst>
          </p:cNvPr>
          <p:cNvSpPr/>
          <p:nvPr/>
        </p:nvSpPr>
        <p:spPr>
          <a:xfrm rot="10800000">
            <a:off x="449948" y="2312101"/>
            <a:ext cx="1667833" cy="1451247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03;p38">
            <a:extLst>
              <a:ext uri="{FF2B5EF4-FFF2-40B4-BE49-F238E27FC236}">
                <a16:creationId xmlns:a16="http://schemas.microsoft.com/office/drawing/2014/main" id="{3F562701-0B26-485F-BA88-6CA86E4667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947" y="2423937"/>
            <a:ext cx="1667833" cy="488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 Tried this but the result kept on change &amp; have the number shown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So it’s fail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1843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1091281" y="193018"/>
            <a:ext cx="2442600" cy="545936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 txBox="1">
            <a:spLocks noGrp="1"/>
          </p:cNvSpPr>
          <p:nvPr>
            <p:ph type="title"/>
          </p:nvPr>
        </p:nvSpPr>
        <p:spPr>
          <a:xfrm>
            <a:off x="831226" y="731125"/>
            <a:ext cx="4019136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AIM OF PROJECT</a:t>
            </a:r>
            <a:endParaRPr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body" idx="1"/>
          </p:nvPr>
        </p:nvSpPr>
        <p:spPr>
          <a:xfrm>
            <a:off x="0" y="2236749"/>
            <a:ext cx="4810128" cy="13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en-GB" sz="1600" b="1" dirty="0"/>
              <a:t>Extract insights and provide it to decision-makers to improve company marketing and increase sales.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GB" sz="1600" b="1" dirty="0"/>
              <a:t>Showcase benefit of using a association rules to the company.</a:t>
            </a:r>
            <a:endParaRPr sz="1600" b="1" dirty="0"/>
          </a:p>
        </p:txBody>
      </p:sp>
      <p:grpSp>
        <p:nvGrpSpPr>
          <p:cNvPr id="782" name="Google Shape;782;p34"/>
          <p:cNvGrpSpPr/>
          <p:nvPr/>
        </p:nvGrpSpPr>
        <p:grpSpPr>
          <a:xfrm>
            <a:off x="5475684" y="1706656"/>
            <a:ext cx="2273879" cy="1467443"/>
            <a:chOff x="236925" y="551475"/>
            <a:chExt cx="7143825" cy="4610250"/>
          </a:xfrm>
        </p:grpSpPr>
        <p:sp>
          <p:nvSpPr>
            <p:cNvPr id="783" name="Google Shape;783;p34"/>
            <p:cNvSpPr/>
            <p:nvPr/>
          </p:nvSpPr>
          <p:spPr>
            <a:xfrm>
              <a:off x="236925" y="551475"/>
              <a:ext cx="4031725" cy="4610250"/>
            </a:xfrm>
            <a:custGeom>
              <a:avLst/>
              <a:gdLst/>
              <a:ahLst/>
              <a:cxnLst/>
              <a:rect l="l" t="t" r="r" b="b"/>
              <a:pathLst>
                <a:path w="161269" h="184410" extrusionOk="0">
                  <a:moveTo>
                    <a:pt x="38104" y="166847"/>
                  </a:moveTo>
                  <a:cubicBezTo>
                    <a:pt x="34217" y="164018"/>
                    <a:pt x="30556" y="160890"/>
                    <a:pt x="27156" y="157492"/>
                  </a:cubicBezTo>
                  <a:cubicBezTo>
                    <a:pt x="9717" y="140114"/>
                    <a:pt x="94" y="116991"/>
                    <a:pt x="48" y="92371"/>
                  </a:cubicBezTo>
                  <a:cubicBezTo>
                    <a:pt x="1" y="67759"/>
                    <a:pt x="9548" y="44596"/>
                    <a:pt x="26924" y="27157"/>
                  </a:cubicBezTo>
                  <a:cubicBezTo>
                    <a:pt x="44299" y="9720"/>
                    <a:pt x="67428" y="82"/>
                    <a:pt x="92047" y="48"/>
                  </a:cubicBezTo>
                  <a:cubicBezTo>
                    <a:pt x="116657" y="1"/>
                    <a:pt x="139824" y="9545"/>
                    <a:pt x="157262" y="26929"/>
                  </a:cubicBezTo>
                  <a:cubicBezTo>
                    <a:pt x="161050" y="30699"/>
                    <a:pt x="161059" y="36833"/>
                    <a:pt x="157287" y="40616"/>
                  </a:cubicBezTo>
                  <a:cubicBezTo>
                    <a:pt x="153513" y="44400"/>
                    <a:pt x="147395" y="44391"/>
                    <a:pt x="143594" y="40643"/>
                  </a:cubicBezTo>
                  <a:cubicBezTo>
                    <a:pt x="129828" y="26908"/>
                    <a:pt x="111532" y="19374"/>
                    <a:pt x="92078" y="19405"/>
                  </a:cubicBezTo>
                  <a:cubicBezTo>
                    <a:pt x="72634" y="19452"/>
                    <a:pt x="54371" y="27050"/>
                    <a:pt x="40646" y="40831"/>
                  </a:cubicBezTo>
                  <a:cubicBezTo>
                    <a:pt x="26917" y="54598"/>
                    <a:pt x="19377" y="72893"/>
                    <a:pt x="19411" y="92337"/>
                  </a:cubicBezTo>
                  <a:cubicBezTo>
                    <a:pt x="19440" y="111788"/>
                    <a:pt x="27053" y="130057"/>
                    <a:pt x="40829" y="143778"/>
                  </a:cubicBezTo>
                  <a:cubicBezTo>
                    <a:pt x="54599" y="157523"/>
                    <a:pt x="72895" y="165050"/>
                    <a:pt x="92339" y="165013"/>
                  </a:cubicBezTo>
                  <a:cubicBezTo>
                    <a:pt x="111785" y="164979"/>
                    <a:pt x="130055" y="157371"/>
                    <a:pt x="143781" y="143597"/>
                  </a:cubicBezTo>
                  <a:cubicBezTo>
                    <a:pt x="147553" y="139806"/>
                    <a:pt x="153673" y="139812"/>
                    <a:pt x="157471" y="143573"/>
                  </a:cubicBezTo>
                  <a:cubicBezTo>
                    <a:pt x="161258" y="147350"/>
                    <a:pt x="161268" y="153475"/>
                    <a:pt x="157500" y="157263"/>
                  </a:cubicBezTo>
                  <a:cubicBezTo>
                    <a:pt x="140123" y="174705"/>
                    <a:pt x="116989" y="184333"/>
                    <a:pt x="92377" y="184373"/>
                  </a:cubicBezTo>
                  <a:cubicBezTo>
                    <a:pt x="72606" y="184409"/>
                    <a:pt x="53779" y="178262"/>
                    <a:pt x="38104" y="1668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070625" y="1529975"/>
              <a:ext cx="2503725" cy="2666825"/>
            </a:xfrm>
            <a:custGeom>
              <a:avLst/>
              <a:gdLst/>
              <a:ahLst/>
              <a:cxnLst/>
              <a:rect l="l" t="t" r="r" b="b"/>
              <a:pathLst>
                <a:path w="100149" h="106673" extrusionOk="0">
                  <a:moveTo>
                    <a:pt x="58535" y="0"/>
                  </a:moveTo>
                  <a:cubicBezTo>
                    <a:pt x="58501" y="0"/>
                    <a:pt x="58467" y="0"/>
                    <a:pt x="58433" y="0"/>
                  </a:cubicBezTo>
                  <a:cubicBezTo>
                    <a:pt x="44187" y="28"/>
                    <a:pt x="30802" y="5603"/>
                    <a:pt x="20754" y="15694"/>
                  </a:cubicBezTo>
                  <a:cubicBezTo>
                    <a:pt x="1" y="36533"/>
                    <a:pt x="58" y="70363"/>
                    <a:pt x="20892" y="91127"/>
                  </a:cubicBezTo>
                  <a:cubicBezTo>
                    <a:pt x="22862" y="93087"/>
                    <a:pt x="24979" y="94893"/>
                    <a:pt x="27224" y="96531"/>
                  </a:cubicBezTo>
                  <a:cubicBezTo>
                    <a:pt x="36273" y="103119"/>
                    <a:pt x="47125" y="106673"/>
                    <a:pt x="58523" y="106673"/>
                  </a:cubicBezTo>
                  <a:cubicBezTo>
                    <a:pt x="58556" y="106673"/>
                    <a:pt x="58589" y="106673"/>
                    <a:pt x="58622" y="106673"/>
                  </a:cubicBezTo>
                  <a:cubicBezTo>
                    <a:pt x="72868" y="106643"/>
                    <a:pt x="86253" y="101071"/>
                    <a:pt x="96311" y="90993"/>
                  </a:cubicBezTo>
                  <a:cubicBezTo>
                    <a:pt x="100149" y="87139"/>
                    <a:pt x="100130" y="80904"/>
                    <a:pt x="96283" y="77070"/>
                  </a:cubicBezTo>
                  <a:cubicBezTo>
                    <a:pt x="94350" y="75165"/>
                    <a:pt x="91834" y="74209"/>
                    <a:pt x="89322" y="74209"/>
                  </a:cubicBezTo>
                  <a:cubicBezTo>
                    <a:pt x="86804" y="74209"/>
                    <a:pt x="84289" y="75169"/>
                    <a:pt x="82368" y="77097"/>
                  </a:cubicBezTo>
                  <a:cubicBezTo>
                    <a:pt x="76028" y="83466"/>
                    <a:pt x="67582" y="86981"/>
                    <a:pt x="58591" y="86995"/>
                  </a:cubicBezTo>
                  <a:cubicBezTo>
                    <a:pt x="58557" y="86995"/>
                    <a:pt x="58523" y="86995"/>
                    <a:pt x="58489" y="86995"/>
                  </a:cubicBezTo>
                  <a:cubicBezTo>
                    <a:pt x="49537" y="86995"/>
                    <a:pt x="41115" y="83513"/>
                    <a:pt x="34780" y="77178"/>
                  </a:cubicBezTo>
                  <a:cubicBezTo>
                    <a:pt x="21629" y="64083"/>
                    <a:pt x="21591" y="42733"/>
                    <a:pt x="34696" y="29587"/>
                  </a:cubicBezTo>
                  <a:cubicBezTo>
                    <a:pt x="41039" y="23208"/>
                    <a:pt x="49482" y="19693"/>
                    <a:pt x="58473" y="19674"/>
                  </a:cubicBezTo>
                  <a:cubicBezTo>
                    <a:pt x="58490" y="19674"/>
                    <a:pt x="58507" y="19674"/>
                    <a:pt x="58524" y="19674"/>
                  </a:cubicBezTo>
                  <a:cubicBezTo>
                    <a:pt x="67491" y="19674"/>
                    <a:pt x="75937" y="23149"/>
                    <a:pt x="82284" y="29492"/>
                  </a:cubicBezTo>
                  <a:cubicBezTo>
                    <a:pt x="84212" y="31390"/>
                    <a:pt x="86727" y="32344"/>
                    <a:pt x="89242" y="32344"/>
                  </a:cubicBezTo>
                  <a:cubicBezTo>
                    <a:pt x="91760" y="32344"/>
                    <a:pt x="94276" y="31388"/>
                    <a:pt x="96199" y="29463"/>
                  </a:cubicBezTo>
                  <a:cubicBezTo>
                    <a:pt x="100032" y="25619"/>
                    <a:pt x="100021" y="19388"/>
                    <a:pt x="96172" y="15550"/>
                  </a:cubicBezTo>
                  <a:cubicBezTo>
                    <a:pt x="86101" y="5543"/>
                    <a:pt x="72741" y="0"/>
                    <a:pt x="585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146400" y="790750"/>
              <a:ext cx="5234350" cy="4222275"/>
            </a:xfrm>
            <a:custGeom>
              <a:avLst/>
              <a:gdLst/>
              <a:ahLst/>
              <a:cxnLst/>
              <a:rect l="l" t="t" r="r" b="b"/>
              <a:pathLst>
                <a:path w="209374" h="168891" extrusionOk="0">
                  <a:moveTo>
                    <a:pt x="143987" y="168890"/>
                  </a:moveTo>
                  <a:lnTo>
                    <a:pt x="143987" y="140034"/>
                  </a:lnTo>
                  <a:lnTo>
                    <a:pt x="122006" y="140034"/>
                  </a:lnTo>
                  <a:lnTo>
                    <a:pt x="109794" y="128023"/>
                  </a:lnTo>
                  <a:lnTo>
                    <a:pt x="109753" y="88745"/>
                  </a:lnTo>
                  <a:lnTo>
                    <a:pt x="127483" y="88745"/>
                  </a:lnTo>
                  <a:cubicBezTo>
                    <a:pt x="128804" y="88745"/>
                    <a:pt x="130052" y="88225"/>
                    <a:pt x="130998" y="87284"/>
                  </a:cubicBezTo>
                  <a:lnTo>
                    <a:pt x="159438" y="58906"/>
                  </a:lnTo>
                  <a:lnTo>
                    <a:pt x="180527" y="58906"/>
                  </a:lnTo>
                  <a:lnTo>
                    <a:pt x="180527" y="68629"/>
                  </a:lnTo>
                  <a:lnTo>
                    <a:pt x="209373" y="68629"/>
                  </a:lnTo>
                  <a:lnTo>
                    <a:pt x="209373" y="39775"/>
                  </a:lnTo>
                  <a:lnTo>
                    <a:pt x="180527" y="39775"/>
                  </a:lnTo>
                  <a:lnTo>
                    <a:pt x="180527" y="48958"/>
                  </a:lnTo>
                  <a:lnTo>
                    <a:pt x="157378" y="48958"/>
                  </a:lnTo>
                  <a:cubicBezTo>
                    <a:pt x="156066" y="48958"/>
                    <a:pt x="154821" y="49461"/>
                    <a:pt x="153857" y="50414"/>
                  </a:cubicBezTo>
                  <a:lnTo>
                    <a:pt x="125419" y="78785"/>
                  </a:lnTo>
                  <a:lnTo>
                    <a:pt x="91027" y="78785"/>
                  </a:lnTo>
                  <a:lnTo>
                    <a:pt x="116572" y="53187"/>
                  </a:lnTo>
                  <a:cubicBezTo>
                    <a:pt x="117497" y="52264"/>
                    <a:pt x="118010" y="51027"/>
                    <a:pt x="118023" y="49648"/>
                  </a:cubicBezTo>
                  <a:lnTo>
                    <a:pt x="117858" y="28857"/>
                  </a:lnTo>
                  <a:lnTo>
                    <a:pt x="127097" y="28857"/>
                  </a:lnTo>
                  <a:lnTo>
                    <a:pt x="127097" y="1"/>
                  </a:lnTo>
                  <a:lnTo>
                    <a:pt x="98249" y="1"/>
                  </a:lnTo>
                  <a:lnTo>
                    <a:pt x="98249" y="28857"/>
                  </a:lnTo>
                  <a:lnTo>
                    <a:pt x="107904" y="28857"/>
                  </a:lnTo>
                  <a:lnTo>
                    <a:pt x="108059" y="47630"/>
                  </a:lnTo>
                  <a:lnTo>
                    <a:pt x="76967" y="78785"/>
                  </a:lnTo>
                  <a:lnTo>
                    <a:pt x="27835" y="78785"/>
                  </a:lnTo>
                  <a:cubicBezTo>
                    <a:pt x="25808" y="73300"/>
                    <a:pt x="20578" y="69380"/>
                    <a:pt x="14379" y="69380"/>
                  </a:cubicBezTo>
                  <a:cubicBezTo>
                    <a:pt x="6436" y="69380"/>
                    <a:pt x="0" y="75811"/>
                    <a:pt x="5" y="83764"/>
                  </a:cubicBezTo>
                  <a:cubicBezTo>
                    <a:pt x="5" y="91709"/>
                    <a:pt x="6432" y="98152"/>
                    <a:pt x="14379" y="98152"/>
                  </a:cubicBezTo>
                  <a:cubicBezTo>
                    <a:pt x="20578" y="98152"/>
                    <a:pt x="25806" y="94220"/>
                    <a:pt x="27835" y="88745"/>
                  </a:cubicBezTo>
                  <a:lnTo>
                    <a:pt x="99793" y="88745"/>
                  </a:lnTo>
                  <a:lnTo>
                    <a:pt x="99840" y="130117"/>
                  </a:lnTo>
                  <a:cubicBezTo>
                    <a:pt x="99840" y="131417"/>
                    <a:pt x="100352" y="132657"/>
                    <a:pt x="101315" y="133638"/>
                  </a:cubicBezTo>
                  <a:lnTo>
                    <a:pt x="115136" y="147245"/>
                  </a:lnTo>
                  <a:lnTo>
                    <a:pt x="115136" y="1688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3;p38">
            <a:extLst>
              <a:ext uri="{FF2B5EF4-FFF2-40B4-BE49-F238E27FC236}">
                <a16:creationId xmlns:a16="http://schemas.microsoft.com/office/drawing/2014/main" id="{77E1F2DA-E3EF-4A1F-9700-73FEC8C4676E}"/>
              </a:ext>
            </a:extLst>
          </p:cNvPr>
          <p:cNvSpPr txBox="1">
            <a:spLocks/>
          </p:cNvSpPr>
          <p:nvPr/>
        </p:nvSpPr>
        <p:spPr>
          <a:xfrm>
            <a:off x="1910953" y="0"/>
            <a:ext cx="4650476" cy="103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/>
              <a:t>Showcase top 20 rules extracted from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506C2-0829-4540-B6E4-2FCECF157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0" t="25600" r="15200" b="12711"/>
          <a:stretch/>
        </p:blipFill>
        <p:spPr>
          <a:xfrm>
            <a:off x="6318503" y="536942"/>
            <a:ext cx="2642616" cy="2275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D4AD0-3EF3-4D73-A63D-EBB7F729FA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00" t="23428" r="20400" b="9333"/>
          <a:stretch/>
        </p:blipFill>
        <p:spPr>
          <a:xfrm>
            <a:off x="2582572" y="536942"/>
            <a:ext cx="3155635" cy="28829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3C37DF-5533-4796-BB09-BED6FE18F32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5738207" y="1978399"/>
            <a:ext cx="580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75221-ABC4-49E4-9AC6-D3F9D7CDC9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01" t="18489" r="49871" b="5244"/>
          <a:stretch/>
        </p:blipFill>
        <p:spPr>
          <a:xfrm>
            <a:off x="286559" y="536942"/>
            <a:ext cx="1500464" cy="28829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1FB855-23A6-444C-9EEA-3B732F27F973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>
            <a:off x="1787023" y="1978399"/>
            <a:ext cx="7955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35388A6-DC2E-402E-98D4-ABC9285C97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00" t="25778" r="17700" b="28710"/>
          <a:stretch/>
        </p:blipFill>
        <p:spPr>
          <a:xfrm>
            <a:off x="6561429" y="3036519"/>
            <a:ext cx="2156763" cy="197896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0AF0BD-18C5-4C8B-920C-59095E03179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084064" y="4026002"/>
            <a:ext cx="1477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Google Shape;901;p38">
            <a:extLst>
              <a:ext uri="{FF2B5EF4-FFF2-40B4-BE49-F238E27FC236}">
                <a16:creationId xmlns:a16="http://schemas.microsoft.com/office/drawing/2014/main" id="{5F1EC37B-C630-4113-90F6-B7096E5F5B1B}"/>
              </a:ext>
            </a:extLst>
          </p:cNvPr>
          <p:cNvSpPr/>
          <p:nvPr/>
        </p:nvSpPr>
        <p:spPr>
          <a:xfrm rot="10800000">
            <a:off x="3842036" y="3532226"/>
            <a:ext cx="1231596" cy="987551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03;p38">
            <a:extLst>
              <a:ext uri="{FF2B5EF4-FFF2-40B4-BE49-F238E27FC236}">
                <a16:creationId xmlns:a16="http://schemas.microsoft.com/office/drawing/2014/main" id="{B211D9FE-B806-47B7-8DA9-DA06D477E6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42035" y="3769605"/>
            <a:ext cx="1197328" cy="512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Show all rule details</a:t>
            </a:r>
            <a:endParaRPr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24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2"/>
          <p:cNvSpPr txBox="1">
            <a:spLocks noGrp="1"/>
          </p:cNvSpPr>
          <p:nvPr>
            <p:ph type="title" idx="2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1163" name="Google Shape;1163;p42"/>
          <p:cNvGrpSpPr/>
          <p:nvPr/>
        </p:nvGrpSpPr>
        <p:grpSpPr>
          <a:xfrm>
            <a:off x="326989" y="1402803"/>
            <a:ext cx="4414384" cy="5181606"/>
            <a:chOff x="4786191" y="1531266"/>
            <a:chExt cx="2301076" cy="2701004"/>
          </a:xfrm>
        </p:grpSpPr>
        <p:sp>
          <p:nvSpPr>
            <p:cNvPr id="1164" name="Google Shape;1164;p42"/>
            <p:cNvSpPr/>
            <p:nvPr/>
          </p:nvSpPr>
          <p:spPr>
            <a:xfrm>
              <a:off x="5601334" y="3956642"/>
              <a:ext cx="663799" cy="178573"/>
            </a:xfrm>
            <a:custGeom>
              <a:avLst/>
              <a:gdLst/>
              <a:ahLst/>
              <a:cxnLst/>
              <a:rect l="l" t="t" r="r" b="b"/>
              <a:pathLst>
                <a:path w="39689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39689" y="10677"/>
                  </a:lnTo>
                  <a:lnTo>
                    <a:pt x="39689" y="0"/>
                  </a:lnTo>
                  <a:close/>
                </a:path>
              </a:pathLst>
            </a:custGeom>
            <a:solidFill>
              <a:srgbClr val="4A4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4786191" y="2359454"/>
              <a:ext cx="2301076" cy="1655491"/>
            </a:xfrm>
            <a:custGeom>
              <a:avLst/>
              <a:gdLst/>
              <a:ahLst/>
              <a:cxnLst/>
              <a:rect l="l" t="t" r="r" b="b"/>
              <a:pathLst>
                <a:path w="137583" h="98983" extrusionOk="0">
                  <a:moveTo>
                    <a:pt x="169" y="1"/>
                  </a:moveTo>
                  <a:cubicBezTo>
                    <a:pt x="76" y="1"/>
                    <a:pt x="1" y="75"/>
                    <a:pt x="1" y="168"/>
                  </a:cubicBezTo>
                  <a:lnTo>
                    <a:pt x="1" y="98815"/>
                  </a:lnTo>
                  <a:cubicBezTo>
                    <a:pt x="1" y="98908"/>
                    <a:pt x="76" y="98982"/>
                    <a:pt x="169" y="98982"/>
                  </a:cubicBezTo>
                  <a:lnTo>
                    <a:pt x="137416" y="98982"/>
                  </a:lnTo>
                  <a:cubicBezTo>
                    <a:pt x="137509" y="98982"/>
                    <a:pt x="137583" y="98908"/>
                    <a:pt x="137583" y="98815"/>
                  </a:cubicBezTo>
                  <a:lnTo>
                    <a:pt x="137583" y="168"/>
                  </a:lnTo>
                  <a:cubicBezTo>
                    <a:pt x="137583" y="75"/>
                    <a:pt x="137509" y="1"/>
                    <a:pt x="137416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4850466" y="2419815"/>
              <a:ext cx="2165536" cy="1436276"/>
            </a:xfrm>
            <a:custGeom>
              <a:avLst/>
              <a:gdLst/>
              <a:ahLst/>
              <a:cxnLst/>
              <a:rect l="l" t="t" r="r" b="b"/>
              <a:pathLst>
                <a:path w="129479" h="85876" extrusionOk="0">
                  <a:moveTo>
                    <a:pt x="104" y="1"/>
                  </a:moveTo>
                  <a:cubicBezTo>
                    <a:pt x="46" y="1"/>
                    <a:pt x="1" y="47"/>
                    <a:pt x="1" y="104"/>
                  </a:cubicBezTo>
                  <a:lnTo>
                    <a:pt x="1" y="85773"/>
                  </a:lnTo>
                  <a:cubicBezTo>
                    <a:pt x="1" y="85830"/>
                    <a:pt x="46" y="85876"/>
                    <a:pt x="104" y="85876"/>
                  </a:cubicBezTo>
                  <a:lnTo>
                    <a:pt x="129376" y="85876"/>
                  </a:lnTo>
                  <a:cubicBezTo>
                    <a:pt x="129433" y="85876"/>
                    <a:pt x="129479" y="85830"/>
                    <a:pt x="129479" y="85773"/>
                  </a:cubicBezTo>
                  <a:lnTo>
                    <a:pt x="129479" y="104"/>
                  </a:lnTo>
                  <a:cubicBezTo>
                    <a:pt x="129479" y="47"/>
                    <a:pt x="129433" y="1"/>
                    <a:pt x="12937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5316023" y="4119660"/>
              <a:ext cx="1234422" cy="112609"/>
            </a:xfrm>
            <a:custGeom>
              <a:avLst/>
              <a:gdLst/>
              <a:ahLst/>
              <a:cxnLst/>
              <a:rect l="l" t="t" r="r" b="b"/>
              <a:pathLst>
                <a:path w="73807" h="6733" extrusionOk="0">
                  <a:moveTo>
                    <a:pt x="132" y="1"/>
                  </a:moveTo>
                  <a:cubicBezTo>
                    <a:pt x="59" y="1"/>
                    <a:pt x="1" y="59"/>
                    <a:pt x="1" y="132"/>
                  </a:cubicBezTo>
                  <a:lnTo>
                    <a:pt x="1" y="6732"/>
                  </a:lnTo>
                  <a:lnTo>
                    <a:pt x="73806" y="6732"/>
                  </a:lnTo>
                  <a:lnTo>
                    <a:pt x="73806" y="132"/>
                  </a:lnTo>
                  <a:cubicBezTo>
                    <a:pt x="73806" y="59"/>
                    <a:pt x="73748" y="1"/>
                    <a:pt x="73677" y="1"/>
                  </a:cubicBezTo>
                  <a:close/>
                </a:path>
              </a:pathLst>
            </a:custGeom>
            <a:solidFill>
              <a:srgbClr val="5851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5367636" y="2519028"/>
              <a:ext cx="1515235" cy="1018486"/>
            </a:xfrm>
            <a:custGeom>
              <a:avLst/>
              <a:gdLst/>
              <a:ahLst/>
              <a:cxnLst/>
              <a:rect l="l" t="t" r="r" b="b"/>
              <a:pathLst>
                <a:path w="90597" h="60896" extrusionOk="0">
                  <a:moveTo>
                    <a:pt x="3969" y="0"/>
                  </a:moveTo>
                  <a:cubicBezTo>
                    <a:pt x="1770" y="0"/>
                    <a:pt x="0" y="1770"/>
                    <a:pt x="0" y="3970"/>
                  </a:cubicBezTo>
                  <a:lnTo>
                    <a:pt x="0" y="56927"/>
                  </a:lnTo>
                  <a:cubicBezTo>
                    <a:pt x="0" y="59126"/>
                    <a:pt x="1770" y="60896"/>
                    <a:pt x="3969" y="60896"/>
                  </a:cubicBezTo>
                  <a:lnTo>
                    <a:pt x="86626" y="60896"/>
                  </a:lnTo>
                  <a:cubicBezTo>
                    <a:pt x="88825" y="60896"/>
                    <a:pt x="90596" y="59126"/>
                    <a:pt x="90596" y="56927"/>
                  </a:cubicBezTo>
                  <a:lnTo>
                    <a:pt x="90596" y="3970"/>
                  </a:lnTo>
                  <a:cubicBezTo>
                    <a:pt x="90596" y="1770"/>
                    <a:pt x="88825" y="0"/>
                    <a:pt x="8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5511638" y="3263039"/>
              <a:ext cx="66014" cy="165711"/>
            </a:xfrm>
            <a:custGeom>
              <a:avLst/>
              <a:gdLst/>
              <a:ahLst/>
              <a:cxnLst/>
              <a:rect l="l" t="t" r="r" b="b"/>
              <a:pathLst>
                <a:path w="3947" h="9908" extrusionOk="0">
                  <a:moveTo>
                    <a:pt x="0" y="0"/>
                  </a:moveTo>
                  <a:lnTo>
                    <a:pt x="0" y="9907"/>
                  </a:lnTo>
                  <a:lnTo>
                    <a:pt x="3946" y="9907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5660357" y="3117548"/>
              <a:ext cx="66014" cy="311202"/>
            </a:xfrm>
            <a:custGeom>
              <a:avLst/>
              <a:gdLst/>
              <a:ahLst/>
              <a:cxnLst/>
              <a:rect l="l" t="t" r="r" b="b"/>
              <a:pathLst>
                <a:path w="3947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3947" y="18606"/>
                  </a:lnTo>
                  <a:lnTo>
                    <a:pt x="3947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5809092" y="3149727"/>
              <a:ext cx="66014" cy="279023"/>
            </a:xfrm>
            <a:custGeom>
              <a:avLst/>
              <a:gdLst/>
              <a:ahLst/>
              <a:cxnLst/>
              <a:rect l="l" t="t" r="r" b="b"/>
              <a:pathLst>
                <a:path w="3947" h="16683" extrusionOk="0">
                  <a:moveTo>
                    <a:pt x="0" y="1"/>
                  </a:moveTo>
                  <a:lnTo>
                    <a:pt x="0" y="16682"/>
                  </a:lnTo>
                  <a:lnTo>
                    <a:pt x="3946" y="16682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5957811" y="2992211"/>
              <a:ext cx="66014" cy="436539"/>
            </a:xfrm>
            <a:custGeom>
              <a:avLst/>
              <a:gdLst/>
              <a:ahLst/>
              <a:cxnLst/>
              <a:rect l="l" t="t" r="r" b="b"/>
              <a:pathLst>
                <a:path w="3947" h="26101" extrusionOk="0">
                  <a:moveTo>
                    <a:pt x="1" y="1"/>
                  </a:moveTo>
                  <a:lnTo>
                    <a:pt x="1" y="26100"/>
                  </a:lnTo>
                  <a:lnTo>
                    <a:pt x="3947" y="26100"/>
                  </a:lnTo>
                  <a:lnTo>
                    <a:pt x="3947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5660357" y="3117548"/>
              <a:ext cx="30306" cy="311202"/>
            </a:xfrm>
            <a:custGeom>
              <a:avLst/>
              <a:gdLst/>
              <a:ahLst/>
              <a:cxnLst/>
              <a:rect l="l" t="t" r="r" b="b"/>
              <a:pathLst>
                <a:path w="1812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1812" y="18606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5511638" y="3263039"/>
              <a:ext cx="30306" cy="165711"/>
            </a:xfrm>
            <a:custGeom>
              <a:avLst/>
              <a:gdLst/>
              <a:ahLst/>
              <a:cxnLst/>
              <a:rect l="l" t="t" r="r" b="b"/>
              <a:pathLst>
                <a:path w="1812" h="9908" extrusionOk="0">
                  <a:moveTo>
                    <a:pt x="0" y="0"/>
                  </a:moveTo>
                  <a:lnTo>
                    <a:pt x="0" y="9907"/>
                  </a:lnTo>
                  <a:lnTo>
                    <a:pt x="1811" y="990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5957811" y="2992211"/>
              <a:ext cx="30306" cy="436539"/>
            </a:xfrm>
            <a:custGeom>
              <a:avLst/>
              <a:gdLst/>
              <a:ahLst/>
              <a:cxnLst/>
              <a:rect l="l" t="t" r="r" b="b"/>
              <a:pathLst>
                <a:path w="1812" h="26101" extrusionOk="0">
                  <a:moveTo>
                    <a:pt x="1" y="1"/>
                  </a:moveTo>
                  <a:lnTo>
                    <a:pt x="1" y="26100"/>
                  </a:lnTo>
                  <a:lnTo>
                    <a:pt x="1812" y="26100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5809092" y="3149727"/>
              <a:ext cx="30306" cy="279023"/>
            </a:xfrm>
            <a:custGeom>
              <a:avLst/>
              <a:gdLst/>
              <a:ahLst/>
              <a:cxnLst/>
              <a:rect l="l" t="t" r="r" b="b"/>
              <a:pathLst>
                <a:path w="1812" h="16683" extrusionOk="0">
                  <a:moveTo>
                    <a:pt x="0" y="1"/>
                  </a:moveTo>
                  <a:lnTo>
                    <a:pt x="0" y="16682"/>
                  </a:lnTo>
                  <a:lnTo>
                    <a:pt x="1811" y="16682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5468019" y="2845332"/>
              <a:ext cx="590744" cy="629027"/>
            </a:xfrm>
            <a:custGeom>
              <a:avLst/>
              <a:gdLst/>
              <a:ahLst/>
              <a:cxnLst/>
              <a:rect l="l" t="t" r="r" b="b"/>
              <a:pathLst>
                <a:path w="35321" h="37610" extrusionOk="0">
                  <a:moveTo>
                    <a:pt x="1" y="0"/>
                  </a:moveTo>
                  <a:lnTo>
                    <a:pt x="1" y="37610"/>
                  </a:lnTo>
                  <a:lnTo>
                    <a:pt x="35321" y="37610"/>
                  </a:lnTo>
                  <a:lnTo>
                    <a:pt x="35321" y="37070"/>
                  </a:lnTo>
                  <a:lnTo>
                    <a:pt x="540" y="3707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5522694" y="2898518"/>
              <a:ext cx="459369" cy="286917"/>
            </a:xfrm>
            <a:custGeom>
              <a:avLst/>
              <a:gdLst/>
              <a:ahLst/>
              <a:cxnLst/>
              <a:rect l="l" t="t" r="r" b="b"/>
              <a:pathLst>
                <a:path w="27466" h="17155" extrusionOk="0">
                  <a:moveTo>
                    <a:pt x="27064" y="0"/>
                  </a:moveTo>
                  <a:lnTo>
                    <a:pt x="17798" y="10317"/>
                  </a:lnTo>
                  <a:lnTo>
                    <a:pt x="9239" y="8457"/>
                  </a:lnTo>
                  <a:lnTo>
                    <a:pt x="0" y="16755"/>
                  </a:lnTo>
                  <a:lnTo>
                    <a:pt x="360" y="17154"/>
                  </a:lnTo>
                  <a:lnTo>
                    <a:pt x="9395" y="9042"/>
                  </a:lnTo>
                  <a:lnTo>
                    <a:pt x="17989" y="10910"/>
                  </a:lnTo>
                  <a:lnTo>
                    <a:pt x="27465" y="361"/>
                  </a:lnTo>
                  <a:lnTo>
                    <a:pt x="27064" y="0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5950469" y="2873012"/>
              <a:ext cx="56430" cy="57049"/>
            </a:xfrm>
            <a:custGeom>
              <a:avLst/>
              <a:gdLst/>
              <a:ahLst/>
              <a:cxnLst/>
              <a:rect l="l" t="t" r="r" b="b"/>
              <a:pathLst>
                <a:path w="3374" h="3411" extrusionOk="0">
                  <a:moveTo>
                    <a:pt x="3374" y="1"/>
                  </a:moveTo>
                  <a:lnTo>
                    <a:pt x="0" y="904"/>
                  </a:lnTo>
                  <a:lnTo>
                    <a:pt x="2613" y="3410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rgbClr val="D5D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6114675" y="325126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6114675" y="333067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6172493" y="335024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6172493" y="327083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6381238" y="3251265"/>
              <a:ext cx="45358" cy="45341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B1A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6381238" y="3330675"/>
              <a:ext cx="45358" cy="45341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A7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6439056" y="335024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439056" y="3270833"/>
              <a:ext cx="143701" cy="25773"/>
            </a:xfrm>
            <a:custGeom>
              <a:avLst/>
              <a:gdLst/>
              <a:ahLst/>
              <a:cxnLst/>
              <a:rect l="l" t="t" r="r" b="b"/>
              <a:pathLst>
                <a:path w="8592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621292" y="325126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621292" y="3330675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679110" y="3350243"/>
              <a:ext cx="94546" cy="25773"/>
            </a:xfrm>
            <a:custGeom>
              <a:avLst/>
              <a:gdLst/>
              <a:ahLst/>
              <a:cxnLst/>
              <a:rect l="l" t="t" r="r" b="b"/>
              <a:pathLst>
                <a:path w="5653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6679110" y="3270833"/>
              <a:ext cx="94546" cy="25773"/>
            </a:xfrm>
            <a:custGeom>
              <a:avLst/>
              <a:gdLst/>
              <a:ahLst/>
              <a:cxnLst/>
              <a:rect l="l" t="t" r="r" b="b"/>
              <a:pathLst>
                <a:path w="5653" h="1541" extrusionOk="0">
                  <a:moveTo>
                    <a:pt x="0" y="1"/>
                  </a:moveTo>
                  <a:lnTo>
                    <a:pt x="0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6123154" y="2818188"/>
              <a:ext cx="650502" cy="11841"/>
            </a:xfrm>
            <a:custGeom>
              <a:avLst/>
              <a:gdLst/>
              <a:ahLst/>
              <a:cxnLst/>
              <a:rect l="l" t="t" r="r" b="b"/>
              <a:pathLst>
                <a:path w="38894" h="708" extrusionOk="0">
                  <a:moveTo>
                    <a:pt x="0" y="1"/>
                  </a:moveTo>
                  <a:lnTo>
                    <a:pt x="0" y="707"/>
                  </a:lnTo>
                  <a:lnTo>
                    <a:pt x="38894" y="707"/>
                  </a:lnTo>
                  <a:lnTo>
                    <a:pt x="38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468019" y="2673048"/>
              <a:ext cx="1305637" cy="27078"/>
            </a:xfrm>
            <a:custGeom>
              <a:avLst/>
              <a:gdLst/>
              <a:ahLst/>
              <a:cxnLst/>
              <a:rect l="l" t="t" r="r" b="b"/>
              <a:pathLst>
                <a:path w="78065" h="1619" extrusionOk="0">
                  <a:moveTo>
                    <a:pt x="1" y="0"/>
                  </a:moveTo>
                  <a:lnTo>
                    <a:pt x="1" y="1619"/>
                  </a:lnTo>
                  <a:lnTo>
                    <a:pt x="78065" y="1619"/>
                  </a:lnTo>
                  <a:lnTo>
                    <a:pt x="780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6121214" y="2854966"/>
              <a:ext cx="652442" cy="11841"/>
            </a:xfrm>
            <a:custGeom>
              <a:avLst/>
              <a:gdLst/>
              <a:ahLst/>
              <a:cxnLst/>
              <a:rect l="l" t="t" r="r" b="b"/>
              <a:pathLst>
                <a:path w="39010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6121214" y="2781409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1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6121214" y="2891761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6121214" y="2928539"/>
              <a:ext cx="652442" cy="11825"/>
            </a:xfrm>
            <a:custGeom>
              <a:avLst/>
              <a:gdLst/>
              <a:ahLst/>
              <a:cxnLst/>
              <a:rect l="l" t="t" r="r" b="b"/>
              <a:pathLst>
                <a:path w="39010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0" y="707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6121214" y="2965301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6121214" y="3002079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6121214" y="3038857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1"/>
                  </a:moveTo>
                  <a:lnTo>
                    <a:pt x="1" y="708"/>
                  </a:lnTo>
                  <a:lnTo>
                    <a:pt x="39010" y="708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6121214" y="3075636"/>
              <a:ext cx="652442" cy="11858"/>
            </a:xfrm>
            <a:custGeom>
              <a:avLst/>
              <a:gdLst/>
              <a:ahLst/>
              <a:cxnLst/>
              <a:rect l="l" t="t" r="r" b="b"/>
              <a:pathLst>
                <a:path w="39010" h="709" extrusionOk="0">
                  <a:moveTo>
                    <a:pt x="1" y="1"/>
                  </a:moveTo>
                  <a:lnTo>
                    <a:pt x="1" y="709"/>
                  </a:lnTo>
                  <a:lnTo>
                    <a:pt x="39010" y="709"/>
                  </a:lnTo>
                  <a:lnTo>
                    <a:pt x="39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6201076" y="3112431"/>
              <a:ext cx="572580" cy="11825"/>
            </a:xfrm>
            <a:custGeom>
              <a:avLst/>
              <a:gdLst/>
              <a:ahLst/>
              <a:cxnLst/>
              <a:rect l="l" t="t" r="r" b="b"/>
              <a:pathLst>
                <a:path w="34235" h="707" extrusionOk="0">
                  <a:moveTo>
                    <a:pt x="1" y="0"/>
                  </a:moveTo>
                  <a:lnTo>
                    <a:pt x="1" y="706"/>
                  </a:lnTo>
                  <a:lnTo>
                    <a:pt x="34235" y="706"/>
                  </a:lnTo>
                  <a:lnTo>
                    <a:pt x="34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367636" y="2519028"/>
              <a:ext cx="1515235" cy="124501"/>
            </a:xfrm>
            <a:custGeom>
              <a:avLst/>
              <a:gdLst/>
              <a:ahLst/>
              <a:cxnLst/>
              <a:rect l="l" t="t" r="r" b="b"/>
              <a:pathLst>
                <a:path w="90597" h="7444" extrusionOk="0">
                  <a:moveTo>
                    <a:pt x="3969" y="0"/>
                  </a:moveTo>
                  <a:cubicBezTo>
                    <a:pt x="1777" y="0"/>
                    <a:pt x="0" y="1777"/>
                    <a:pt x="0" y="3969"/>
                  </a:cubicBezTo>
                  <a:lnTo>
                    <a:pt x="0" y="7444"/>
                  </a:lnTo>
                  <a:lnTo>
                    <a:pt x="90596" y="7444"/>
                  </a:lnTo>
                  <a:lnTo>
                    <a:pt x="90596" y="3970"/>
                  </a:lnTo>
                  <a:cubicBezTo>
                    <a:pt x="90596" y="1777"/>
                    <a:pt x="88819" y="0"/>
                    <a:pt x="8662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6648169" y="2564419"/>
              <a:ext cx="39805" cy="38300"/>
            </a:xfrm>
            <a:custGeom>
              <a:avLst/>
              <a:gdLst/>
              <a:ahLst/>
              <a:cxnLst/>
              <a:rect l="l" t="t" r="r" b="b"/>
              <a:pathLst>
                <a:path w="2380" h="2290" extrusionOk="0">
                  <a:moveTo>
                    <a:pt x="1231" y="0"/>
                  </a:moveTo>
                  <a:cubicBezTo>
                    <a:pt x="770" y="0"/>
                    <a:pt x="354" y="280"/>
                    <a:pt x="177" y="707"/>
                  </a:cubicBezTo>
                  <a:cubicBezTo>
                    <a:pt x="0" y="1134"/>
                    <a:pt x="98" y="1626"/>
                    <a:pt x="426" y="1954"/>
                  </a:cubicBezTo>
                  <a:cubicBezTo>
                    <a:pt x="645" y="2173"/>
                    <a:pt x="938" y="2289"/>
                    <a:pt x="1236" y="2289"/>
                  </a:cubicBezTo>
                  <a:cubicBezTo>
                    <a:pt x="1383" y="2289"/>
                    <a:pt x="1532" y="2261"/>
                    <a:pt x="1673" y="2203"/>
                  </a:cubicBezTo>
                  <a:cubicBezTo>
                    <a:pt x="2101" y="2024"/>
                    <a:pt x="2380" y="1607"/>
                    <a:pt x="2380" y="1145"/>
                  </a:cubicBezTo>
                  <a:cubicBezTo>
                    <a:pt x="2380" y="513"/>
                    <a:pt x="1867" y="0"/>
                    <a:pt x="1235" y="0"/>
                  </a:cubicBezTo>
                  <a:cubicBezTo>
                    <a:pt x="1234" y="0"/>
                    <a:pt x="1233" y="0"/>
                    <a:pt x="1231" y="0"/>
                  </a:cubicBezTo>
                  <a:close/>
                </a:path>
              </a:pathLst>
            </a:custGeom>
            <a:solidFill>
              <a:srgbClr val="CF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6727696" y="2564402"/>
              <a:ext cx="38300" cy="38300"/>
            </a:xfrm>
            <a:custGeom>
              <a:avLst/>
              <a:gdLst/>
              <a:ahLst/>
              <a:cxnLst/>
              <a:rect l="l" t="t" r="r" b="b"/>
              <a:pathLst>
                <a:path w="2290" h="2290" extrusionOk="0">
                  <a:moveTo>
                    <a:pt x="1145" y="0"/>
                  </a:moveTo>
                  <a:cubicBezTo>
                    <a:pt x="513" y="0"/>
                    <a:pt x="1" y="514"/>
                    <a:pt x="1" y="1145"/>
                  </a:cubicBezTo>
                  <a:cubicBezTo>
                    <a:pt x="1" y="1777"/>
                    <a:pt x="513" y="2289"/>
                    <a:pt x="1145" y="2289"/>
                  </a:cubicBezTo>
                  <a:cubicBezTo>
                    <a:pt x="1777" y="2289"/>
                    <a:pt x="2290" y="1777"/>
                    <a:pt x="2290" y="1145"/>
                  </a:cubicBezTo>
                  <a:cubicBezTo>
                    <a:pt x="2290" y="514"/>
                    <a:pt x="1777" y="0"/>
                    <a:pt x="1145" y="0"/>
                  </a:cubicBezTo>
                  <a:close/>
                </a:path>
              </a:pathLst>
            </a:custGeom>
            <a:solidFill>
              <a:srgbClr val="CF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6805718" y="2564402"/>
              <a:ext cx="38317" cy="38300"/>
            </a:xfrm>
            <a:custGeom>
              <a:avLst/>
              <a:gdLst/>
              <a:ahLst/>
              <a:cxnLst/>
              <a:rect l="l" t="t" r="r" b="b"/>
              <a:pathLst>
                <a:path w="2291" h="2290" extrusionOk="0">
                  <a:moveTo>
                    <a:pt x="1146" y="0"/>
                  </a:moveTo>
                  <a:cubicBezTo>
                    <a:pt x="513" y="0"/>
                    <a:pt x="1" y="514"/>
                    <a:pt x="1" y="1145"/>
                  </a:cubicBezTo>
                  <a:cubicBezTo>
                    <a:pt x="1" y="1777"/>
                    <a:pt x="513" y="2289"/>
                    <a:pt x="1146" y="2289"/>
                  </a:cubicBezTo>
                  <a:cubicBezTo>
                    <a:pt x="1778" y="2289"/>
                    <a:pt x="2290" y="1777"/>
                    <a:pt x="2290" y="1145"/>
                  </a:cubicBezTo>
                  <a:cubicBezTo>
                    <a:pt x="2290" y="514"/>
                    <a:pt x="1778" y="0"/>
                    <a:pt x="1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965115" y="2744313"/>
              <a:ext cx="1515252" cy="1018502"/>
            </a:xfrm>
            <a:custGeom>
              <a:avLst/>
              <a:gdLst/>
              <a:ahLst/>
              <a:cxnLst/>
              <a:rect l="l" t="t" r="r" b="b"/>
              <a:pathLst>
                <a:path w="90598" h="60897" extrusionOk="0">
                  <a:moveTo>
                    <a:pt x="3971" y="1"/>
                  </a:moveTo>
                  <a:cubicBezTo>
                    <a:pt x="1771" y="1"/>
                    <a:pt x="0" y="1770"/>
                    <a:pt x="0" y="3970"/>
                  </a:cubicBezTo>
                  <a:lnTo>
                    <a:pt x="0" y="56928"/>
                  </a:lnTo>
                  <a:cubicBezTo>
                    <a:pt x="0" y="59127"/>
                    <a:pt x="1771" y="60896"/>
                    <a:pt x="3971" y="60896"/>
                  </a:cubicBezTo>
                  <a:lnTo>
                    <a:pt x="86627" y="60896"/>
                  </a:lnTo>
                  <a:cubicBezTo>
                    <a:pt x="88826" y="60896"/>
                    <a:pt x="90597" y="59127"/>
                    <a:pt x="90597" y="56928"/>
                  </a:cubicBezTo>
                  <a:lnTo>
                    <a:pt x="90597" y="3970"/>
                  </a:lnTo>
                  <a:cubicBezTo>
                    <a:pt x="90597" y="1770"/>
                    <a:pt x="88826" y="1"/>
                    <a:pt x="86627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16078"/>
                  </a:srgbClr>
                </a:gs>
                <a:gs pos="100000">
                  <a:srgbClr val="10ECFF">
                    <a:alpha val="2549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4995856" y="2704642"/>
              <a:ext cx="1515252" cy="1018502"/>
            </a:xfrm>
            <a:custGeom>
              <a:avLst/>
              <a:gdLst/>
              <a:ahLst/>
              <a:cxnLst/>
              <a:rect l="l" t="t" r="r" b="b"/>
              <a:pathLst>
                <a:path w="90598" h="60897" extrusionOk="0">
                  <a:moveTo>
                    <a:pt x="3971" y="1"/>
                  </a:moveTo>
                  <a:cubicBezTo>
                    <a:pt x="1772" y="1"/>
                    <a:pt x="0" y="1771"/>
                    <a:pt x="0" y="3970"/>
                  </a:cubicBezTo>
                  <a:lnTo>
                    <a:pt x="0" y="56928"/>
                  </a:lnTo>
                  <a:cubicBezTo>
                    <a:pt x="0" y="59127"/>
                    <a:pt x="1772" y="60897"/>
                    <a:pt x="3971" y="60897"/>
                  </a:cubicBezTo>
                  <a:lnTo>
                    <a:pt x="86627" y="60897"/>
                  </a:lnTo>
                  <a:cubicBezTo>
                    <a:pt x="88826" y="60897"/>
                    <a:pt x="90597" y="59127"/>
                    <a:pt x="90597" y="56928"/>
                  </a:cubicBezTo>
                  <a:lnTo>
                    <a:pt x="90597" y="3970"/>
                  </a:lnTo>
                  <a:cubicBezTo>
                    <a:pt x="90597" y="1771"/>
                    <a:pt x="88826" y="1"/>
                    <a:pt x="86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139858" y="3448637"/>
              <a:ext cx="66014" cy="165745"/>
            </a:xfrm>
            <a:custGeom>
              <a:avLst/>
              <a:gdLst/>
              <a:ahLst/>
              <a:cxnLst/>
              <a:rect l="l" t="t" r="r" b="b"/>
              <a:pathLst>
                <a:path w="3947" h="9910" extrusionOk="0">
                  <a:moveTo>
                    <a:pt x="0" y="1"/>
                  </a:moveTo>
                  <a:lnTo>
                    <a:pt x="0" y="9909"/>
                  </a:lnTo>
                  <a:lnTo>
                    <a:pt x="3946" y="9909"/>
                  </a:lnTo>
                  <a:lnTo>
                    <a:pt x="394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288577" y="3303179"/>
              <a:ext cx="66047" cy="311202"/>
            </a:xfrm>
            <a:custGeom>
              <a:avLst/>
              <a:gdLst/>
              <a:ahLst/>
              <a:cxnLst/>
              <a:rect l="l" t="t" r="r" b="b"/>
              <a:pathLst>
                <a:path w="3949" h="18607" extrusionOk="0">
                  <a:moveTo>
                    <a:pt x="1" y="1"/>
                  </a:moveTo>
                  <a:lnTo>
                    <a:pt x="1" y="18606"/>
                  </a:lnTo>
                  <a:lnTo>
                    <a:pt x="3948" y="18606"/>
                  </a:lnTo>
                  <a:lnTo>
                    <a:pt x="394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437329" y="3335358"/>
              <a:ext cx="66014" cy="279023"/>
            </a:xfrm>
            <a:custGeom>
              <a:avLst/>
              <a:gdLst/>
              <a:ahLst/>
              <a:cxnLst/>
              <a:rect l="l" t="t" r="r" b="b"/>
              <a:pathLst>
                <a:path w="3947" h="16683" extrusionOk="0">
                  <a:moveTo>
                    <a:pt x="1" y="0"/>
                  </a:moveTo>
                  <a:lnTo>
                    <a:pt x="1" y="16682"/>
                  </a:lnTo>
                  <a:lnTo>
                    <a:pt x="3947" y="16682"/>
                  </a:lnTo>
                  <a:lnTo>
                    <a:pt x="394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586065" y="3177842"/>
              <a:ext cx="66014" cy="436539"/>
            </a:xfrm>
            <a:custGeom>
              <a:avLst/>
              <a:gdLst/>
              <a:ahLst/>
              <a:cxnLst/>
              <a:rect l="l" t="t" r="r" b="b"/>
              <a:pathLst>
                <a:path w="3947" h="26101" extrusionOk="0">
                  <a:moveTo>
                    <a:pt x="0" y="1"/>
                  </a:moveTo>
                  <a:lnTo>
                    <a:pt x="0" y="26100"/>
                  </a:lnTo>
                  <a:lnTo>
                    <a:pt x="3946" y="26100"/>
                  </a:lnTo>
                  <a:lnTo>
                    <a:pt x="394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96273" y="3087142"/>
              <a:ext cx="590710" cy="572848"/>
            </a:xfrm>
            <a:custGeom>
              <a:avLst/>
              <a:gdLst/>
              <a:ahLst/>
              <a:cxnLst/>
              <a:rect l="l" t="t" r="r" b="b"/>
              <a:pathLst>
                <a:path w="35319" h="34251" extrusionOk="0">
                  <a:moveTo>
                    <a:pt x="0" y="1"/>
                  </a:moveTo>
                  <a:lnTo>
                    <a:pt x="0" y="34250"/>
                  </a:lnTo>
                  <a:lnTo>
                    <a:pt x="35319" y="34250"/>
                  </a:lnTo>
                  <a:lnTo>
                    <a:pt x="35319" y="33711"/>
                  </a:lnTo>
                  <a:lnTo>
                    <a:pt x="540" y="33711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150930" y="3084132"/>
              <a:ext cx="459369" cy="286917"/>
            </a:xfrm>
            <a:custGeom>
              <a:avLst/>
              <a:gdLst/>
              <a:ahLst/>
              <a:cxnLst/>
              <a:rect l="l" t="t" r="r" b="b"/>
              <a:pathLst>
                <a:path w="27466" h="17155" extrusionOk="0">
                  <a:moveTo>
                    <a:pt x="27065" y="1"/>
                  </a:moveTo>
                  <a:lnTo>
                    <a:pt x="17797" y="10318"/>
                  </a:lnTo>
                  <a:lnTo>
                    <a:pt x="9240" y="8458"/>
                  </a:lnTo>
                  <a:lnTo>
                    <a:pt x="1" y="16755"/>
                  </a:lnTo>
                  <a:lnTo>
                    <a:pt x="360" y="17155"/>
                  </a:lnTo>
                  <a:lnTo>
                    <a:pt x="9395" y="9043"/>
                  </a:lnTo>
                  <a:lnTo>
                    <a:pt x="17989" y="10910"/>
                  </a:lnTo>
                  <a:lnTo>
                    <a:pt x="27466" y="362"/>
                  </a:lnTo>
                  <a:lnTo>
                    <a:pt x="270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578706" y="3058643"/>
              <a:ext cx="56447" cy="57049"/>
            </a:xfrm>
            <a:custGeom>
              <a:avLst/>
              <a:gdLst/>
              <a:ahLst/>
              <a:cxnLst/>
              <a:rect l="l" t="t" r="r" b="b"/>
              <a:pathLst>
                <a:path w="3375" h="3411" extrusionOk="0">
                  <a:moveTo>
                    <a:pt x="3374" y="1"/>
                  </a:moveTo>
                  <a:lnTo>
                    <a:pt x="1" y="904"/>
                  </a:lnTo>
                  <a:lnTo>
                    <a:pt x="2614" y="3410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5742928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0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5742928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1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800730" y="3535874"/>
              <a:ext cx="143684" cy="25773"/>
            </a:xfrm>
            <a:custGeom>
              <a:avLst/>
              <a:gdLst/>
              <a:ahLst/>
              <a:cxnLst/>
              <a:rect l="l" t="t" r="r" b="b"/>
              <a:pathLst>
                <a:path w="8591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1" y="1541"/>
                  </a:lnTo>
                  <a:lnTo>
                    <a:pt x="8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5800730" y="3456464"/>
              <a:ext cx="143684" cy="25773"/>
            </a:xfrm>
            <a:custGeom>
              <a:avLst/>
              <a:gdLst/>
              <a:ahLst/>
              <a:cxnLst/>
              <a:rect l="l" t="t" r="r" b="b"/>
              <a:pathLst>
                <a:path w="8591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1" y="1541"/>
                  </a:lnTo>
                  <a:lnTo>
                    <a:pt x="8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6009491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0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6009491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0" y="1"/>
                  </a:moveTo>
                  <a:lnTo>
                    <a:pt x="0" y="2711"/>
                  </a:lnTo>
                  <a:lnTo>
                    <a:pt x="2710" y="2711"/>
                  </a:lnTo>
                  <a:lnTo>
                    <a:pt x="27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6067293" y="3535874"/>
              <a:ext cx="143718" cy="25773"/>
            </a:xfrm>
            <a:custGeom>
              <a:avLst/>
              <a:gdLst/>
              <a:ahLst/>
              <a:cxnLst/>
              <a:rect l="l" t="t" r="r" b="b"/>
              <a:pathLst>
                <a:path w="8593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6067293" y="3456464"/>
              <a:ext cx="143718" cy="25773"/>
            </a:xfrm>
            <a:custGeom>
              <a:avLst/>
              <a:gdLst/>
              <a:ahLst/>
              <a:cxnLst/>
              <a:rect l="l" t="t" r="r" b="b"/>
              <a:pathLst>
                <a:path w="8593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8592" y="1541"/>
                  </a:lnTo>
                  <a:lnTo>
                    <a:pt x="8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6249512" y="343689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0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6249512" y="3516306"/>
              <a:ext cx="45341" cy="45341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" y="1"/>
                  </a:moveTo>
                  <a:lnTo>
                    <a:pt x="1" y="2711"/>
                  </a:lnTo>
                  <a:lnTo>
                    <a:pt x="2711" y="2711"/>
                  </a:lnTo>
                  <a:lnTo>
                    <a:pt x="271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6307347" y="3535874"/>
              <a:ext cx="94563" cy="25773"/>
            </a:xfrm>
            <a:custGeom>
              <a:avLst/>
              <a:gdLst/>
              <a:ahLst/>
              <a:cxnLst/>
              <a:rect l="l" t="t" r="r" b="b"/>
              <a:pathLst>
                <a:path w="5654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6307347" y="3456464"/>
              <a:ext cx="94563" cy="25773"/>
            </a:xfrm>
            <a:custGeom>
              <a:avLst/>
              <a:gdLst/>
              <a:ahLst/>
              <a:cxnLst/>
              <a:rect l="l" t="t" r="r" b="b"/>
              <a:pathLst>
                <a:path w="5654" h="1541" extrusionOk="0">
                  <a:moveTo>
                    <a:pt x="1" y="1"/>
                  </a:moveTo>
                  <a:lnTo>
                    <a:pt x="1" y="1541"/>
                  </a:lnTo>
                  <a:lnTo>
                    <a:pt x="5653" y="1541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751391" y="3003818"/>
              <a:ext cx="650519" cy="11825"/>
            </a:xfrm>
            <a:custGeom>
              <a:avLst/>
              <a:gdLst/>
              <a:ahLst/>
              <a:cxnLst/>
              <a:rect l="l" t="t" r="r" b="b"/>
              <a:pathLst>
                <a:path w="38895" h="707" extrusionOk="0">
                  <a:moveTo>
                    <a:pt x="1" y="1"/>
                  </a:moveTo>
                  <a:lnTo>
                    <a:pt x="1" y="707"/>
                  </a:lnTo>
                  <a:lnTo>
                    <a:pt x="38894" y="707"/>
                  </a:lnTo>
                  <a:lnTo>
                    <a:pt x="388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5096273" y="2858645"/>
              <a:ext cx="1305637" cy="27111"/>
            </a:xfrm>
            <a:custGeom>
              <a:avLst/>
              <a:gdLst/>
              <a:ahLst/>
              <a:cxnLst/>
              <a:rect l="l" t="t" r="r" b="b"/>
              <a:pathLst>
                <a:path w="78065" h="1621" extrusionOk="0">
                  <a:moveTo>
                    <a:pt x="0" y="1"/>
                  </a:moveTo>
                  <a:lnTo>
                    <a:pt x="0" y="1621"/>
                  </a:lnTo>
                  <a:lnTo>
                    <a:pt x="78064" y="1621"/>
                  </a:lnTo>
                  <a:lnTo>
                    <a:pt x="780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5749434" y="3040597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5749434" y="2967040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1" y="708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5749434" y="3077375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5749434" y="3114170"/>
              <a:ext cx="652476" cy="11825"/>
            </a:xfrm>
            <a:custGeom>
              <a:avLst/>
              <a:gdLst/>
              <a:ahLst/>
              <a:cxnLst/>
              <a:rect l="l" t="t" r="r" b="b"/>
              <a:pathLst>
                <a:path w="39012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5749434" y="3150915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1"/>
                  </a:moveTo>
                  <a:lnTo>
                    <a:pt x="1" y="709"/>
                  </a:lnTo>
                  <a:lnTo>
                    <a:pt x="39011" y="709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5749434" y="3187710"/>
              <a:ext cx="652476" cy="11858"/>
            </a:xfrm>
            <a:custGeom>
              <a:avLst/>
              <a:gdLst/>
              <a:ahLst/>
              <a:cxnLst/>
              <a:rect l="l" t="t" r="r" b="b"/>
              <a:pathLst>
                <a:path w="39012" h="709" extrusionOk="0">
                  <a:moveTo>
                    <a:pt x="1" y="0"/>
                  </a:moveTo>
                  <a:lnTo>
                    <a:pt x="1" y="708"/>
                  </a:lnTo>
                  <a:lnTo>
                    <a:pt x="39011" y="708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5749434" y="3224488"/>
              <a:ext cx="652476" cy="11825"/>
            </a:xfrm>
            <a:custGeom>
              <a:avLst/>
              <a:gdLst/>
              <a:ahLst/>
              <a:cxnLst/>
              <a:rect l="l" t="t" r="r" b="b"/>
              <a:pathLst>
                <a:path w="39012" h="707" extrusionOk="0">
                  <a:moveTo>
                    <a:pt x="1" y="0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5749434" y="3261266"/>
              <a:ext cx="652476" cy="11841"/>
            </a:xfrm>
            <a:custGeom>
              <a:avLst/>
              <a:gdLst/>
              <a:ahLst/>
              <a:cxnLst/>
              <a:rect l="l" t="t" r="r" b="b"/>
              <a:pathLst>
                <a:path w="39012" h="708" extrusionOk="0">
                  <a:moveTo>
                    <a:pt x="1" y="1"/>
                  </a:moveTo>
                  <a:lnTo>
                    <a:pt x="1" y="707"/>
                  </a:lnTo>
                  <a:lnTo>
                    <a:pt x="39011" y="707"/>
                  </a:lnTo>
                  <a:lnTo>
                    <a:pt x="390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5829330" y="3298045"/>
              <a:ext cx="572580" cy="11841"/>
            </a:xfrm>
            <a:custGeom>
              <a:avLst/>
              <a:gdLst/>
              <a:ahLst/>
              <a:cxnLst/>
              <a:rect l="l" t="t" r="r" b="b"/>
              <a:pathLst>
                <a:path w="34235" h="708" extrusionOk="0">
                  <a:moveTo>
                    <a:pt x="0" y="1"/>
                  </a:moveTo>
                  <a:lnTo>
                    <a:pt x="0" y="707"/>
                  </a:lnTo>
                  <a:lnTo>
                    <a:pt x="34234" y="707"/>
                  </a:lnTo>
                  <a:lnTo>
                    <a:pt x="34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4995856" y="2704642"/>
              <a:ext cx="1515252" cy="124518"/>
            </a:xfrm>
            <a:custGeom>
              <a:avLst/>
              <a:gdLst/>
              <a:ahLst/>
              <a:cxnLst/>
              <a:rect l="l" t="t" r="r" b="b"/>
              <a:pathLst>
                <a:path w="90598" h="7445" extrusionOk="0">
                  <a:moveTo>
                    <a:pt x="3971" y="1"/>
                  </a:moveTo>
                  <a:cubicBezTo>
                    <a:pt x="1779" y="1"/>
                    <a:pt x="0" y="1778"/>
                    <a:pt x="0" y="3970"/>
                  </a:cubicBezTo>
                  <a:lnTo>
                    <a:pt x="0" y="7445"/>
                  </a:lnTo>
                  <a:lnTo>
                    <a:pt x="90597" y="7445"/>
                  </a:lnTo>
                  <a:lnTo>
                    <a:pt x="90597" y="3970"/>
                  </a:lnTo>
                  <a:cubicBezTo>
                    <a:pt x="90597" y="1778"/>
                    <a:pt x="88819" y="1"/>
                    <a:pt x="86627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6276406" y="2750017"/>
              <a:ext cx="39806" cy="38317"/>
            </a:xfrm>
            <a:custGeom>
              <a:avLst/>
              <a:gdLst/>
              <a:ahLst/>
              <a:cxnLst/>
              <a:rect l="l" t="t" r="r" b="b"/>
              <a:pathLst>
                <a:path w="2380" h="2291" extrusionOk="0">
                  <a:moveTo>
                    <a:pt x="1235" y="1"/>
                  </a:moveTo>
                  <a:cubicBezTo>
                    <a:pt x="772" y="1"/>
                    <a:pt x="355" y="281"/>
                    <a:pt x="178" y="707"/>
                  </a:cubicBezTo>
                  <a:cubicBezTo>
                    <a:pt x="1" y="1135"/>
                    <a:pt x="98" y="1628"/>
                    <a:pt x="426" y="1955"/>
                  </a:cubicBezTo>
                  <a:cubicBezTo>
                    <a:pt x="645" y="2174"/>
                    <a:pt x="937" y="2290"/>
                    <a:pt x="1235" y="2290"/>
                  </a:cubicBezTo>
                  <a:cubicBezTo>
                    <a:pt x="1383" y="2290"/>
                    <a:pt x="1532" y="2262"/>
                    <a:pt x="1674" y="2203"/>
                  </a:cubicBezTo>
                  <a:cubicBezTo>
                    <a:pt x="2100" y="2026"/>
                    <a:pt x="2380" y="1609"/>
                    <a:pt x="2380" y="1145"/>
                  </a:cubicBezTo>
                  <a:cubicBezTo>
                    <a:pt x="2380" y="513"/>
                    <a:pt x="1868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354444" y="2750017"/>
              <a:ext cx="39806" cy="38334"/>
            </a:xfrm>
            <a:custGeom>
              <a:avLst/>
              <a:gdLst/>
              <a:ahLst/>
              <a:cxnLst/>
              <a:rect l="l" t="t" r="r" b="b"/>
              <a:pathLst>
                <a:path w="2380" h="2292" extrusionOk="0">
                  <a:moveTo>
                    <a:pt x="1235" y="1"/>
                  </a:moveTo>
                  <a:cubicBezTo>
                    <a:pt x="771" y="1"/>
                    <a:pt x="354" y="281"/>
                    <a:pt x="177" y="709"/>
                  </a:cubicBezTo>
                  <a:cubicBezTo>
                    <a:pt x="0" y="1135"/>
                    <a:pt x="97" y="1628"/>
                    <a:pt x="426" y="1956"/>
                  </a:cubicBezTo>
                  <a:cubicBezTo>
                    <a:pt x="644" y="2175"/>
                    <a:pt x="937" y="2291"/>
                    <a:pt x="1235" y="2291"/>
                  </a:cubicBezTo>
                  <a:cubicBezTo>
                    <a:pt x="1383" y="2291"/>
                    <a:pt x="1531" y="2263"/>
                    <a:pt x="1673" y="2204"/>
                  </a:cubicBezTo>
                  <a:cubicBezTo>
                    <a:pt x="2101" y="2026"/>
                    <a:pt x="2379" y="1609"/>
                    <a:pt x="2379" y="1145"/>
                  </a:cubicBezTo>
                  <a:cubicBezTo>
                    <a:pt x="2379" y="513"/>
                    <a:pt x="1867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432467" y="2750017"/>
              <a:ext cx="39806" cy="38317"/>
            </a:xfrm>
            <a:custGeom>
              <a:avLst/>
              <a:gdLst/>
              <a:ahLst/>
              <a:cxnLst/>
              <a:rect l="l" t="t" r="r" b="b"/>
              <a:pathLst>
                <a:path w="2380" h="2291" extrusionOk="0">
                  <a:moveTo>
                    <a:pt x="1235" y="1"/>
                  </a:moveTo>
                  <a:cubicBezTo>
                    <a:pt x="771" y="1"/>
                    <a:pt x="354" y="281"/>
                    <a:pt x="177" y="707"/>
                  </a:cubicBezTo>
                  <a:cubicBezTo>
                    <a:pt x="1" y="1135"/>
                    <a:pt x="98" y="1628"/>
                    <a:pt x="426" y="1955"/>
                  </a:cubicBezTo>
                  <a:cubicBezTo>
                    <a:pt x="644" y="2174"/>
                    <a:pt x="937" y="2290"/>
                    <a:pt x="1235" y="2290"/>
                  </a:cubicBezTo>
                  <a:cubicBezTo>
                    <a:pt x="1382" y="2290"/>
                    <a:pt x="1531" y="2262"/>
                    <a:pt x="1673" y="2203"/>
                  </a:cubicBezTo>
                  <a:cubicBezTo>
                    <a:pt x="2100" y="2026"/>
                    <a:pt x="2380" y="1609"/>
                    <a:pt x="2380" y="1145"/>
                  </a:cubicBezTo>
                  <a:cubicBezTo>
                    <a:pt x="2380" y="513"/>
                    <a:pt x="1867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6522029" y="2360625"/>
              <a:ext cx="482416" cy="530199"/>
            </a:xfrm>
            <a:custGeom>
              <a:avLst/>
              <a:gdLst/>
              <a:ahLst/>
              <a:cxnLst/>
              <a:rect l="l" t="t" r="r" b="b"/>
              <a:pathLst>
                <a:path w="28844" h="31701" extrusionOk="0">
                  <a:moveTo>
                    <a:pt x="25965" y="1"/>
                  </a:moveTo>
                  <a:cubicBezTo>
                    <a:pt x="25961" y="1"/>
                    <a:pt x="25957" y="1"/>
                    <a:pt x="25954" y="1"/>
                  </a:cubicBezTo>
                  <a:lnTo>
                    <a:pt x="4738" y="1"/>
                  </a:lnTo>
                  <a:cubicBezTo>
                    <a:pt x="4884" y="6879"/>
                    <a:pt x="5001" y="13760"/>
                    <a:pt x="5089" y="20640"/>
                  </a:cubicBezTo>
                  <a:cubicBezTo>
                    <a:pt x="5102" y="21693"/>
                    <a:pt x="5089" y="22779"/>
                    <a:pt x="4705" y="23750"/>
                  </a:cubicBezTo>
                  <a:cubicBezTo>
                    <a:pt x="4688" y="23750"/>
                    <a:pt x="4673" y="23748"/>
                    <a:pt x="4673" y="23748"/>
                  </a:cubicBezTo>
                  <a:cubicBezTo>
                    <a:pt x="4655" y="23747"/>
                    <a:pt x="4638" y="23747"/>
                    <a:pt x="4623" y="23747"/>
                  </a:cubicBezTo>
                  <a:cubicBezTo>
                    <a:pt x="4406" y="23747"/>
                    <a:pt x="4509" y="23853"/>
                    <a:pt x="4420" y="24325"/>
                  </a:cubicBezTo>
                  <a:cubicBezTo>
                    <a:pt x="4419" y="24332"/>
                    <a:pt x="4414" y="24340"/>
                    <a:pt x="4413" y="24348"/>
                  </a:cubicBezTo>
                  <a:cubicBezTo>
                    <a:pt x="3555" y="25749"/>
                    <a:pt x="1880" y="26514"/>
                    <a:pt x="251" y="26875"/>
                  </a:cubicBezTo>
                  <a:cubicBezTo>
                    <a:pt x="237" y="26952"/>
                    <a:pt x="247" y="27031"/>
                    <a:pt x="277" y="27103"/>
                  </a:cubicBezTo>
                  <a:cubicBezTo>
                    <a:pt x="87" y="27272"/>
                    <a:pt x="0" y="27481"/>
                    <a:pt x="113" y="27744"/>
                  </a:cubicBezTo>
                  <a:cubicBezTo>
                    <a:pt x="191" y="27926"/>
                    <a:pt x="974" y="28159"/>
                    <a:pt x="2120" y="28159"/>
                  </a:cubicBezTo>
                  <a:cubicBezTo>
                    <a:pt x="2419" y="28159"/>
                    <a:pt x="2744" y="28144"/>
                    <a:pt x="3087" y="28107"/>
                  </a:cubicBezTo>
                  <a:cubicBezTo>
                    <a:pt x="3561" y="28055"/>
                    <a:pt x="4493" y="27797"/>
                    <a:pt x="4925" y="27597"/>
                  </a:cubicBezTo>
                  <a:cubicBezTo>
                    <a:pt x="5185" y="27477"/>
                    <a:pt x="5419" y="27299"/>
                    <a:pt x="5602" y="27136"/>
                  </a:cubicBezTo>
                  <a:cubicBezTo>
                    <a:pt x="5817" y="27110"/>
                    <a:pt x="6028" y="27066"/>
                    <a:pt x="6222" y="26986"/>
                  </a:cubicBezTo>
                  <a:lnTo>
                    <a:pt x="6289" y="27049"/>
                  </a:lnTo>
                  <a:lnTo>
                    <a:pt x="8188" y="26223"/>
                  </a:lnTo>
                  <a:cubicBezTo>
                    <a:pt x="8188" y="26223"/>
                    <a:pt x="7981" y="25025"/>
                    <a:pt x="7817" y="24402"/>
                  </a:cubicBezTo>
                  <a:cubicBezTo>
                    <a:pt x="7789" y="24298"/>
                    <a:pt x="7747" y="24199"/>
                    <a:pt x="7691" y="24108"/>
                  </a:cubicBezTo>
                  <a:cubicBezTo>
                    <a:pt x="9272" y="19799"/>
                    <a:pt x="10534" y="15374"/>
                    <a:pt x="11416" y="10868"/>
                  </a:cubicBezTo>
                  <a:lnTo>
                    <a:pt x="11416" y="10868"/>
                  </a:lnTo>
                  <a:cubicBezTo>
                    <a:pt x="11070" y="16457"/>
                    <a:pt x="9062" y="27810"/>
                    <a:pt x="8914" y="28199"/>
                  </a:cubicBezTo>
                  <a:cubicBezTo>
                    <a:pt x="8661" y="28860"/>
                    <a:pt x="7792" y="29786"/>
                    <a:pt x="6501" y="29895"/>
                  </a:cubicBezTo>
                  <a:cubicBezTo>
                    <a:pt x="6051" y="29932"/>
                    <a:pt x="3842" y="29805"/>
                    <a:pt x="4080" y="30821"/>
                  </a:cubicBezTo>
                  <a:cubicBezTo>
                    <a:pt x="4137" y="31064"/>
                    <a:pt x="5285" y="31583"/>
                    <a:pt x="6947" y="31694"/>
                  </a:cubicBezTo>
                  <a:cubicBezTo>
                    <a:pt x="7011" y="31699"/>
                    <a:pt x="7083" y="31701"/>
                    <a:pt x="7161" y="31701"/>
                  </a:cubicBezTo>
                  <a:cubicBezTo>
                    <a:pt x="7670" y="31701"/>
                    <a:pt x="8446" y="31617"/>
                    <a:pt x="8844" y="31510"/>
                  </a:cubicBezTo>
                  <a:cubicBezTo>
                    <a:pt x="9465" y="31346"/>
                    <a:pt x="10027" y="30867"/>
                    <a:pt x="10027" y="30867"/>
                  </a:cubicBezTo>
                  <a:lnTo>
                    <a:pt x="10284" y="31208"/>
                  </a:lnTo>
                  <a:lnTo>
                    <a:pt x="12296" y="30723"/>
                  </a:lnTo>
                  <a:cubicBezTo>
                    <a:pt x="12296" y="30723"/>
                    <a:pt x="12293" y="30199"/>
                    <a:pt x="12281" y="29568"/>
                  </a:cubicBezTo>
                  <a:cubicBezTo>
                    <a:pt x="12268" y="28939"/>
                    <a:pt x="11850" y="28341"/>
                    <a:pt x="11850" y="28341"/>
                  </a:cubicBezTo>
                  <a:lnTo>
                    <a:pt x="11877" y="27196"/>
                  </a:lnTo>
                  <a:lnTo>
                    <a:pt x="12993" y="27065"/>
                  </a:lnTo>
                  <a:cubicBezTo>
                    <a:pt x="12993" y="27065"/>
                    <a:pt x="15233" y="19818"/>
                    <a:pt x="16298" y="17352"/>
                  </a:cubicBezTo>
                  <a:cubicBezTo>
                    <a:pt x="16736" y="16337"/>
                    <a:pt x="17223" y="15334"/>
                    <a:pt x="17501" y="14263"/>
                  </a:cubicBezTo>
                  <a:cubicBezTo>
                    <a:pt x="17829" y="13008"/>
                    <a:pt x="17861" y="11695"/>
                    <a:pt x="17963" y="10400"/>
                  </a:cubicBezTo>
                  <a:cubicBezTo>
                    <a:pt x="18153" y="8037"/>
                    <a:pt x="18587" y="5699"/>
                    <a:pt x="19259" y="3426"/>
                  </a:cubicBezTo>
                  <a:cubicBezTo>
                    <a:pt x="19302" y="3280"/>
                    <a:pt x="19349" y="3132"/>
                    <a:pt x="19450" y="3019"/>
                  </a:cubicBezTo>
                  <a:cubicBezTo>
                    <a:pt x="19626" y="2821"/>
                    <a:pt x="19919" y="2786"/>
                    <a:pt x="20183" y="2762"/>
                  </a:cubicBezTo>
                  <a:cubicBezTo>
                    <a:pt x="20894" y="2697"/>
                    <a:pt x="21509" y="2678"/>
                    <a:pt x="22059" y="2678"/>
                  </a:cubicBezTo>
                  <a:cubicBezTo>
                    <a:pt x="22805" y="2678"/>
                    <a:pt x="23431" y="2713"/>
                    <a:pt x="24017" y="2713"/>
                  </a:cubicBezTo>
                  <a:cubicBezTo>
                    <a:pt x="24734" y="2713"/>
                    <a:pt x="25390" y="2661"/>
                    <a:pt x="26127" y="2432"/>
                  </a:cubicBezTo>
                  <a:cubicBezTo>
                    <a:pt x="28478" y="1703"/>
                    <a:pt x="28730" y="636"/>
                    <a:pt x="28844" y="584"/>
                  </a:cubicBezTo>
                  <a:cubicBezTo>
                    <a:pt x="27932" y="199"/>
                    <a:pt x="26954" y="1"/>
                    <a:pt x="25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6252154" y="1825643"/>
              <a:ext cx="163671" cy="131659"/>
            </a:xfrm>
            <a:custGeom>
              <a:avLst/>
              <a:gdLst/>
              <a:ahLst/>
              <a:cxnLst/>
              <a:rect l="l" t="t" r="r" b="b"/>
              <a:pathLst>
                <a:path w="9786" h="7872" extrusionOk="0">
                  <a:moveTo>
                    <a:pt x="2825" y="1"/>
                  </a:moveTo>
                  <a:cubicBezTo>
                    <a:pt x="2024" y="1"/>
                    <a:pt x="0" y="214"/>
                    <a:pt x="291" y="532"/>
                  </a:cubicBezTo>
                  <a:cubicBezTo>
                    <a:pt x="620" y="895"/>
                    <a:pt x="2334" y="762"/>
                    <a:pt x="2664" y="960"/>
                  </a:cubicBezTo>
                  <a:lnTo>
                    <a:pt x="2994" y="1159"/>
                  </a:lnTo>
                  <a:cubicBezTo>
                    <a:pt x="2994" y="1159"/>
                    <a:pt x="2664" y="1605"/>
                    <a:pt x="2797" y="1877"/>
                  </a:cubicBezTo>
                  <a:cubicBezTo>
                    <a:pt x="2929" y="2148"/>
                    <a:pt x="2230" y="2563"/>
                    <a:pt x="2494" y="3025"/>
                  </a:cubicBezTo>
                  <a:cubicBezTo>
                    <a:pt x="2758" y="3486"/>
                    <a:pt x="2387" y="3455"/>
                    <a:pt x="2624" y="3936"/>
                  </a:cubicBezTo>
                  <a:cubicBezTo>
                    <a:pt x="2947" y="4594"/>
                    <a:pt x="3686" y="5012"/>
                    <a:pt x="4081" y="5012"/>
                  </a:cubicBezTo>
                  <a:cubicBezTo>
                    <a:pt x="4163" y="5012"/>
                    <a:pt x="4230" y="4994"/>
                    <a:pt x="4275" y="4956"/>
                  </a:cubicBezTo>
                  <a:cubicBezTo>
                    <a:pt x="4467" y="5413"/>
                    <a:pt x="5181" y="6325"/>
                    <a:pt x="5869" y="6325"/>
                  </a:cubicBezTo>
                  <a:cubicBezTo>
                    <a:pt x="5893" y="6325"/>
                    <a:pt x="5916" y="6324"/>
                    <a:pt x="5939" y="6322"/>
                  </a:cubicBezTo>
                  <a:cubicBezTo>
                    <a:pt x="5953" y="6321"/>
                    <a:pt x="5968" y="6320"/>
                    <a:pt x="5983" y="6320"/>
                  </a:cubicBezTo>
                  <a:cubicBezTo>
                    <a:pt x="6717" y="6320"/>
                    <a:pt x="8373" y="7872"/>
                    <a:pt x="8373" y="7872"/>
                  </a:cubicBezTo>
                  <a:lnTo>
                    <a:pt x="9785" y="6324"/>
                  </a:lnTo>
                  <a:cubicBezTo>
                    <a:pt x="9785" y="6324"/>
                    <a:pt x="7940" y="5022"/>
                    <a:pt x="7873" y="4474"/>
                  </a:cubicBezTo>
                  <a:cubicBezTo>
                    <a:pt x="7807" y="3927"/>
                    <a:pt x="6520" y="1710"/>
                    <a:pt x="6109" y="1269"/>
                  </a:cubicBezTo>
                  <a:cubicBezTo>
                    <a:pt x="5698" y="828"/>
                    <a:pt x="3533" y="78"/>
                    <a:pt x="3072" y="13"/>
                  </a:cubicBezTo>
                  <a:cubicBezTo>
                    <a:pt x="3017" y="5"/>
                    <a:pt x="2932" y="1"/>
                    <a:pt x="2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6755410" y="1776387"/>
              <a:ext cx="161831" cy="148819"/>
            </a:xfrm>
            <a:custGeom>
              <a:avLst/>
              <a:gdLst/>
              <a:ahLst/>
              <a:cxnLst/>
              <a:rect l="l" t="t" r="r" b="b"/>
              <a:pathLst>
                <a:path w="9676" h="8898" extrusionOk="0">
                  <a:moveTo>
                    <a:pt x="7846" y="1"/>
                  </a:moveTo>
                  <a:lnTo>
                    <a:pt x="3120" y="2034"/>
                  </a:lnTo>
                  <a:cubicBezTo>
                    <a:pt x="3152" y="2598"/>
                    <a:pt x="3182" y="3162"/>
                    <a:pt x="3213" y="3724"/>
                  </a:cubicBezTo>
                  <a:cubicBezTo>
                    <a:pt x="3244" y="4288"/>
                    <a:pt x="2178" y="4245"/>
                    <a:pt x="1089" y="4449"/>
                  </a:cubicBezTo>
                  <a:cubicBezTo>
                    <a:pt x="1" y="4653"/>
                    <a:pt x="4846" y="8601"/>
                    <a:pt x="5212" y="8886"/>
                  </a:cubicBezTo>
                  <a:cubicBezTo>
                    <a:pt x="5222" y="8894"/>
                    <a:pt x="5235" y="8897"/>
                    <a:pt x="5250" y="8897"/>
                  </a:cubicBezTo>
                  <a:cubicBezTo>
                    <a:pt x="5795" y="8897"/>
                    <a:pt x="9675" y="3990"/>
                    <a:pt x="9675" y="3990"/>
                  </a:cubicBezTo>
                  <a:lnTo>
                    <a:pt x="9675" y="3990"/>
                  </a:lnTo>
                  <a:cubicBezTo>
                    <a:pt x="9675" y="3990"/>
                    <a:pt x="9610" y="3992"/>
                    <a:pt x="9506" y="3992"/>
                  </a:cubicBezTo>
                  <a:cubicBezTo>
                    <a:pt x="9174" y="3992"/>
                    <a:pt x="8445" y="3963"/>
                    <a:pt x="8175" y="3720"/>
                  </a:cubicBezTo>
                  <a:cubicBezTo>
                    <a:pt x="7820" y="3400"/>
                    <a:pt x="7908" y="1241"/>
                    <a:pt x="7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6720471" y="1840762"/>
              <a:ext cx="299344" cy="414144"/>
            </a:xfrm>
            <a:custGeom>
              <a:avLst/>
              <a:gdLst/>
              <a:ahLst/>
              <a:cxnLst/>
              <a:rect l="l" t="t" r="r" b="b"/>
              <a:pathLst>
                <a:path w="17898" h="24762" extrusionOk="0">
                  <a:moveTo>
                    <a:pt x="10777" y="1"/>
                  </a:moveTo>
                  <a:cubicBezTo>
                    <a:pt x="10777" y="1"/>
                    <a:pt x="9960" y="1841"/>
                    <a:pt x="7341" y="1841"/>
                  </a:cubicBezTo>
                  <a:cubicBezTo>
                    <a:pt x="7317" y="1841"/>
                    <a:pt x="7293" y="1841"/>
                    <a:pt x="7269" y="1840"/>
                  </a:cubicBezTo>
                  <a:cubicBezTo>
                    <a:pt x="5268" y="1815"/>
                    <a:pt x="4774" y="346"/>
                    <a:pt x="4774" y="346"/>
                  </a:cubicBezTo>
                  <a:lnTo>
                    <a:pt x="0" y="4184"/>
                  </a:lnTo>
                  <a:cubicBezTo>
                    <a:pt x="728" y="8120"/>
                    <a:pt x="698" y="8729"/>
                    <a:pt x="1386" y="11919"/>
                  </a:cubicBezTo>
                  <a:cubicBezTo>
                    <a:pt x="1694" y="13354"/>
                    <a:pt x="1853" y="13911"/>
                    <a:pt x="2208" y="15422"/>
                  </a:cubicBezTo>
                  <a:cubicBezTo>
                    <a:pt x="2589" y="17039"/>
                    <a:pt x="2932" y="21812"/>
                    <a:pt x="3026" y="23837"/>
                  </a:cubicBezTo>
                  <a:cubicBezTo>
                    <a:pt x="3026" y="23837"/>
                    <a:pt x="2937" y="24761"/>
                    <a:pt x="4671" y="24761"/>
                  </a:cubicBezTo>
                  <a:cubicBezTo>
                    <a:pt x="4705" y="24761"/>
                    <a:pt x="4739" y="24761"/>
                    <a:pt x="4774" y="24760"/>
                  </a:cubicBezTo>
                  <a:cubicBezTo>
                    <a:pt x="6614" y="24721"/>
                    <a:pt x="14606" y="23814"/>
                    <a:pt x="14606" y="23814"/>
                  </a:cubicBezTo>
                  <a:lnTo>
                    <a:pt x="17119" y="23501"/>
                  </a:lnTo>
                  <a:lnTo>
                    <a:pt x="17898" y="14840"/>
                  </a:lnTo>
                  <a:lnTo>
                    <a:pt x="17287" y="4323"/>
                  </a:lnTo>
                  <a:lnTo>
                    <a:pt x="10777" y="1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6748536" y="1640932"/>
              <a:ext cx="167049" cy="173907"/>
            </a:xfrm>
            <a:custGeom>
              <a:avLst/>
              <a:gdLst/>
              <a:ahLst/>
              <a:cxnLst/>
              <a:rect l="l" t="t" r="r" b="b"/>
              <a:pathLst>
                <a:path w="9988" h="10398" extrusionOk="0">
                  <a:moveTo>
                    <a:pt x="4393" y="0"/>
                  </a:moveTo>
                  <a:cubicBezTo>
                    <a:pt x="3085" y="0"/>
                    <a:pt x="1779" y="102"/>
                    <a:pt x="486" y="306"/>
                  </a:cubicBezTo>
                  <a:cubicBezTo>
                    <a:pt x="380" y="323"/>
                    <a:pt x="267" y="345"/>
                    <a:pt x="192" y="420"/>
                  </a:cubicBezTo>
                  <a:cubicBezTo>
                    <a:pt x="132" y="482"/>
                    <a:pt x="105" y="567"/>
                    <a:pt x="88" y="652"/>
                  </a:cubicBezTo>
                  <a:cubicBezTo>
                    <a:pt x="43" y="858"/>
                    <a:pt x="36" y="1071"/>
                    <a:pt x="32" y="1282"/>
                  </a:cubicBezTo>
                  <a:cubicBezTo>
                    <a:pt x="1" y="2819"/>
                    <a:pt x="73" y="4358"/>
                    <a:pt x="247" y="5886"/>
                  </a:cubicBezTo>
                  <a:cubicBezTo>
                    <a:pt x="337" y="6667"/>
                    <a:pt x="453" y="7443"/>
                    <a:pt x="596" y="8215"/>
                  </a:cubicBezTo>
                  <a:cubicBezTo>
                    <a:pt x="707" y="8819"/>
                    <a:pt x="717" y="9553"/>
                    <a:pt x="1219" y="9988"/>
                  </a:cubicBezTo>
                  <a:cubicBezTo>
                    <a:pt x="1628" y="10344"/>
                    <a:pt x="2217" y="10397"/>
                    <a:pt x="2759" y="10397"/>
                  </a:cubicBezTo>
                  <a:cubicBezTo>
                    <a:pt x="2886" y="10397"/>
                    <a:pt x="3011" y="10394"/>
                    <a:pt x="3130" y="10392"/>
                  </a:cubicBezTo>
                  <a:lnTo>
                    <a:pt x="5578" y="10333"/>
                  </a:lnTo>
                  <a:cubicBezTo>
                    <a:pt x="6738" y="10306"/>
                    <a:pt x="7360" y="9911"/>
                    <a:pt x="7783" y="8815"/>
                  </a:cubicBezTo>
                  <a:cubicBezTo>
                    <a:pt x="8012" y="8215"/>
                    <a:pt x="8201" y="7602"/>
                    <a:pt x="8346" y="6977"/>
                  </a:cubicBezTo>
                  <a:lnTo>
                    <a:pt x="9843" y="4129"/>
                  </a:lnTo>
                  <a:cubicBezTo>
                    <a:pt x="9988" y="4028"/>
                    <a:pt x="9943" y="3806"/>
                    <a:pt x="9883" y="3640"/>
                  </a:cubicBezTo>
                  <a:cubicBezTo>
                    <a:pt x="9512" y="2604"/>
                    <a:pt x="9099" y="1511"/>
                    <a:pt x="8228" y="837"/>
                  </a:cubicBezTo>
                  <a:cubicBezTo>
                    <a:pt x="7363" y="169"/>
                    <a:pt x="6204" y="42"/>
                    <a:pt x="5113" y="11"/>
                  </a:cubicBezTo>
                  <a:cubicBezTo>
                    <a:pt x="4873" y="4"/>
                    <a:pt x="4633" y="0"/>
                    <a:pt x="4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6588277" y="2697299"/>
              <a:ext cx="45308" cy="58287"/>
            </a:xfrm>
            <a:custGeom>
              <a:avLst/>
              <a:gdLst/>
              <a:ahLst/>
              <a:cxnLst/>
              <a:rect l="l" t="t" r="r" b="b"/>
              <a:pathLst>
                <a:path w="2709" h="3485" extrusionOk="0">
                  <a:moveTo>
                    <a:pt x="2029" y="0"/>
                  </a:moveTo>
                  <a:lnTo>
                    <a:pt x="1" y="1112"/>
                  </a:lnTo>
                  <a:cubicBezTo>
                    <a:pt x="1" y="1112"/>
                    <a:pt x="266" y="2702"/>
                    <a:pt x="477" y="3246"/>
                  </a:cubicBezTo>
                  <a:cubicBezTo>
                    <a:pt x="545" y="3418"/>
                    <a:pt x="770" y="3485"/>
                    <a:pt x="1051" y="3485"/>
                  </a:cubicBezTo>
                  <a:cubicBezTo>
                    <a:pt x="1654" y="3485"/>
                    <a:pt x="2510" y="3176"/>
                    <a:pt x="2591" y="2936"/>
                  </a:cubicBezTo>
                  <a:cubicBezTo>
                    <a:pt x="2708" y="2585"/>
                    <a:pt x="2029" y="0"/>
                    <a:pt x="2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6514553" y="2743293"/>
              <a:ext cx="133282" cy="69660"/>
            </a:xfrm>
            <a:custGeom>
              <a:avLst/>
              <a:gdLst/>
              <a:ahLst/>
              <a:cxnLst/>
              <a:rect l="l" t="t" r="r" b="b"/>
              <a:pathLst>
                <a:path w="7969" h="4165" extrusionOk="0">
                  <a:moveTo>
                    <a:pt x="7010" y="0"/>
                  </a:moveTo>
                  <a:cubicBezTo>
                    <a:pt x="6871" y="244"/>
                    <a:pt x="6631" y="411"/>
                    <a:pt x="6380" y="526"/>
                  </a:cubicBezTo>
                  <a:cubicBezTo>
                    <a:pt x="6245" y="587"/>
                    <a:pt x="6105" y="615"/>
                    <a:pt x="5967" y="615"/>
                  </a:cubicBezTo>
                  <a:cubicBezTo>
                    <a:pt x="5651" y="615"/>
                    <a:pt x="5342" y="468"/>
                    <a:pt x="5112" y="232"/>
                  </a:cubicBezTo>
                  <a:cubicBezTo>
                    <a:pt x="4921" y="33"/>
                    <a:pt x="4715" y="23"/>
                    <a:pt x="4674" y="23"/>
                  </a:cubicBezTo>
                  <a:cubicBezTo>
                    <a:pt x="4670" y="23"/>
                    <a:pt x="4667" y="23"/>
                    <a:pt x="4667" y="23"/>
                  </a:cubicBezTo>
                  <a:cubicBezTo>
                    <a:pt x="4648" y="22"/>
                    <a:pt x="4631" y="22"/>
                    <a:pt x="4616" y="22"/>
                  </a:cubicBezTo>
                  <a:cubicBezTo>
                    <a:pt x="4419" y="22"/>
                    <a:pt x="4514" y="125"/>
                    <a:pt x="4429" y="564"/>
                  </a:cubicBezTo>
                  <a:cubicBezTo>
                    <a:pt x="4303" y="1215"/>
                    <a:pt x="3651" y="2214"/>
                    <a:pt x="2474" y="2524"/>
                  </a:cubicBezTo>
                  <a:cubicBezTo>
                    <a:pt x="2064" y="2631"/>
                    <a:pt x="0" y="2873"/>
                    <a:pt x="386" y="3774"/>
                  </a:cubicBezTo>
                  <a:cubicBezTo>
                    <a:pt x="459" y="3945"/>
                    <a:pt x="1195" y="4164"/>
                    <a:pt x="2273" y="4164"/>
                  </a:cubicBezTo>
                  <a:cubicBezTo>
                    <a:pt x="2553" y="4164"/>
                    <a:pt x="2857" y="4149"/>
                    <a:pt x="3179" y="4115"/>
                  </a:cubicBezTo>
                  <a:cubicBezTo>
                    <a:pt x="3624" y="4066"/>
                    <a:pt x="4499" y="3824"/>
                    <a:pt x="4904" y="3637"/>
                  </a:cubicBezTo>
                  <a:cubicBezTo>
                    <a:pt x="5451" y="3383"/>
                    <a:pt x="5893" y="2848"/>
                    <a:pt x="5893" y="2848"/>
                  </a:cubicBezTo>
                  <a:lnTo>
                    <a:pt x="6186" y="3123"/>
                  </a:lnTo>
                  <a:lnTo>
                    <a:pt x="7968" y="2347"/>
                  </a:lnTo>
                  <a:cubicBezTo>
                    <a:pt x="7968" y="2347"/>
                    <a:pt x="7774" y="1222"/>
                    <a:pt x="7618" y="635"/>
                  </a:cubicBezTo>
                  <a:cubicBezTo>
                    <a:pt x="7464" y="49"/>
                    <a:pt x="7012" y="0"/>
                    <a:pt x="701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6460080" y="2229116"/>
              <a:ext cx="280829" cy="500981"/>
            </a:xfrm>
            <a:custGeom>
              <a:avLst/>
              <a:gdLst/>
              <a:ahLst/>
              <a:cxnLst/>
              <a:rect l="l" t="t" r="r" b="b"/>
              <a:pathLst>
                <a:path w="16791" h="29954" extrusionOk="0">
                  <a:moveTo>
                    <a:pt x="16791" y="0"/>
                  </a:moveTo>
                  <a:cubicBezTo>
                    <a:pt x="9734" y="951"/>
                    <a:pt x="103" y="1883"/>
                    <a:pt x="46" y="5740"/>
                  </a:cubicBezTo>
                  <a:cubicBezTo>
                    <a:pt x="1" y="8771"/>
                    <a:pt x="4873" y="22741"/>
                    <a:pt x="7664" y="29633"/>
                  </a:cubicBezTo>
                  <a:cubicBezTo>
                    <a:pt x="8180" y="29869"/>
                    <a:pt x="8597" y="29954"/>
                    <a:pt x="8932" y="29954"/>
                  </a:cubicBezTo>
                  <a:cubicBezTo>
                    <a:pt x="9809" y="29954"/>
                    <a:pt x="10115" y="29366"/>
                    <a:pt x="10115" y="29366"/>
                  </a:cubicBezTo>
                  <a:cubicBezTo>
                    <a:pt x="9807" y="25005"/>
                    <a:pt x="9384" y="17955"/>
                    <a:pt x="8171" y="12706"/>
                  </a:cubicBezTo>
                  <a:cubicBezTo>
                    <a:pt x="7803" y="11118"/>
                    <a:pt x="6838" y="9670"/>
                    <a:pt x="6444" y="8543"/>
                  </a:cubicBezTo>
                  <a:lnTo>
                    <a:pt x="6444" y="8543"/>
                  </a:lnTo>
                  <a:cubicBezTo>
                    <a:pt x="7654" y="8702"/>
                    <a:pt x="8989" y="8786"/>
                    <a:pt x="10340" y="8786"/>
                  </a:cubicBezTo>
                  <a:cubicBezTo>
                    <a:pt x="12134" y="8786"/>
                    <a:pt x="13955" y="8639"/>
                    <a:pt x="15544" y="8326"/>
                  </a:cubicBezTo>
                  <a:lnTo>
                    <a:pt x="1679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6478511" y="2227009"/>
              <a:ext cx="484389" cy="148986"/>
            </a:xfrm>
            <a:custGeom>
              <a:avLst/>
              <a:gdLst/>
              <a:ahLst/>
              <a:cxnLst/>
              <a:rect l="l" t="t" r="r" b="b"/>
              <a:pathLst>
                <a:path w="28962" h="8908" extrusionOk="0">
                  <a:moveTo>
                    <a:pt x="17453" y="1"/>
                  </a:moveTo>
                  <a:cubicBezTo>
                    <a:pt x="13294" y="265"/>
                    <a:pt x="4365" y="686"/>
                    <a:pt x="0" y="3902"/>
                  </a:cubicBezTo>
                  <a:cubicBezTo>
                    <a:pt x="0" y="3902"/>
                    <a:pt x="1164" y="3827"/>
                    <a:pt x="2524" y="3827"/>
                  </a:cubicBezTo>
                  <a:cubicBezTo>
                    <a:pt x="3498" y="3827"/>
                    <a:pt x="4572" y="3866"/>
                    <a:pt x="5391" y="3998"/>
                  </a:cubicBezTo>
                  <a:cubicBezTo>
                    <a:pt x="6217" y="4131"/>
                    <a:pt x="7049" y="4332"/>
                    <a:pt x="7764" y="4766"/>
                  </a:cubicBezTo>
                  <a:cubicBezTo>
                    <a:pt x="8479" y="5201"/>
                    <a:pt x="9071" y="5897"/>
                    <a:pt x="9214" y="6721"/>
                  </a:cubicBezTo>
                  <a:cubicBezTo>
                    <a:pt x="9288" y="7146"/>
                    <a:pt x="9243" y="7584"/>
                    <a:pt x="9328" y="8005"/>
                  </a:cubicBezTo>
                  <a:cubicBezTo>
                    <a:pt x="9392" y="8324"/>
                    <a:pt x="9532" y="8619"/>
                    <a:pt x="9682" y="8907"/>
                  </a:cubicBezTo>
                  <a:cubicBezTo>
                    <a:pt x="9711" y="8907"/>
                    <a:pt x="9740" y="8907"/>
                    <a:pt x="9768" y="8907"/>
                  </a:cubicBezTo>
                  <a:cubicBezTo>
                    <a:pt x="11337" y="8907"/>
                    <a:pt x="12903" y="8755"/>
                    <a:pt x="14442" y="8452"/>
                  </a:cubicBezTo>
                  <a:cubicBezTo>
                    <a:pt x="14442" y="8452"/>
                    <a:pt x="28961" y="2348"/>
                    <a:pt x="26743" y="728"/>
                  </a:cubicBezTo>
                  <a:cubicBezTo>
                    <a:pt x="26699" y="696"/>
                    <a:pt x="26498" y="684"/>
                    <a:pt x="26185" y="684"/>
                  </a:cubicBezTo>
                  <a:cubicBezTo>
                    <a:pt x="25340" y="684"/>
                    <a:pt x="23676" y="770"/>
                    <a:pt x="22020" y="770"/>
                  </a:cubicBezTo>
                  <a:cubicBezTo>
                    <a:pt x="19920" y="770"/>
                    <a:pt x="17835" y="631"/>
                    <a:pt x="17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6665028" y="2764801"/>
              <a:ext cx="40558" cy="55142"/>
            </a:xfrm>
            <a:custGeom>
              <a:avLst/>
              <a:gdLst/>
              <a:ahLst/>
              <a:cxnLst/>
              <a:rect l="l" t="t" r="r" b="b"/>
              <a:pathLst>
                <a:path w="2425" h="3297" extrusionOk="0">
                  <a:moveTo>
                    <a:pt x="2205" y="0"/>
                  </a:moveTo>
                  <a:lnTo>
                    <a:pt x="14" y="745"/>
                  </a:lnTo>
                  <a:cubicBezTo>
                    <a:pt x="14" y="745"/>
                    <a:pt x="0" y="2356"/>
                    <a:pt x="114" y="2927"/>
                  </a:cubicBezTo>
                  <a:cubicBezTo>
                    <a:pt x="168" y="3195"/>
                    <a:pt x="598" y="3297"/>
                    <a:pt x="1060" y="3297"/>
                  </a:cubicBezTo>
                  <a:cubicBezTo>
                    <a:pt x="1587" y="3297"/>
                    <a:pt x="2155" y="3164"/>
                    <a:pt x="2249" y="2990"/>
                  </a:cubicBezTo>
                  <a:cubicBezTo>
                    <a:pt x="2425" y="2665"/>
                    <a:pt x="2205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6579563" y="2805092"/>
              <a:ext cx="132847" cy="63455"/>
            </a:xfrm>
            <a:custGeom>
              <a:avLst/>
              <a:gdLst/>
              <a:ahLst/>
              <a:cxnLst/>
              <a:rect l="l" t="t" r="r" b="b"/>
              <a:pathLst>
                <a:path w="7943" h="3794" extrusionOk="0">
                  <a:moveTo>
                    <a:pt x="4989" y="0"/>
                  </a:moveTo>
                  <a:cubicBezTo>
                    <a:pt x="4861" y="0"/>
                    <a:pt x="4906" y="134"/>
                    <a:pt x="4763" y="508"/>
                  </a:cubicBezTo>
                  <a:cubicBezTo>
                    <a:pt x="4526" y="1128"/>
                    <a:pt x="3710" y="1997"/>
                    <a:pt x="2497" y="2098"/>
                  </a:cubicBezTo>
                  <a:cubicBezTo>
                    <a:pt x="2076" y="2134"/>
                    <a:pt x="1" y="2014"/>
                    <a:pt x="224" y="2969"/>
                  </a:cubicBezTo>
                  <a:cubicBezTo>
                    <a:pt x="278" y="3197"/>
                    <a:pt x="1355" y="3684"/>
                    <a:pt x="2917" y="3788"/>
                  </a:cubicBezTo>
                  <a:cubicBezTo>
                    <a:pt x="2977" y="3792"/>
                    <a:pt x="3045" y="3794"/>
                    <a:pt x="3120" y="3794"/>
                  </a:cubicBezTo>
                  <a:cubicBezTo>
                    <a:pt x="3597" y="3794"/>
                    <a:pt x="4325" y="3715"/>
                    <a:pt x="4698" y="3615"/>
                  </a:cubicBezTo>
                  <a:cubicBezTo>
                    <a:pt x="5281" y="3462"/>
                    <a:pt x="5809" y="3010"/>
                    <a:pt x="5809" y="3010"/>
                  </a:cubicBezTo>
                  <a:lnTo>
                    <a:pt x="6049" y="3331"/>
                  </a:lnTo>
                  <a:lnTo>
                    <a:pt x="7939" y="2876"/>
                  </a:lnTo>
                  <a:cubicBezTo>
                    <a:pt x="7939" y="2876"/>
                    <a:pt x="7943" y="1736"/>
                    <a:pt x="7893" y="1131"/>
                  </a:cubicBezTo>
                  <a:cubicBezTo>
                    <a:pt x="7842" y="527"/>
                    <a:pt x="7403" y="400"/>
                    <a:pt x="7403" y="400"/>
                  </a:cubicBezTo>
                  <a:cubicBezTo>
                    <a:pt x="7222" y="617"/>
                    <a:pt x="6958" y="740"/>
                    <a:pt x="6690" y="809"/>
                  </a:cubicBezTo>
                  <a:cubicBezTo>
                    <a:pt x="6607" y="831"/>
                    <a:pt x="6525" y="841"/>
                    <a:pt x="6443" y="841"/>
                  </a:cubicBezTo>
                  <a:cubicBezTo>
                    <a:pt x="6064" y="841"/>
                    <a:pt x="5713" y="622"/>
                    <a:pt x="5494" y="300"/>
                  </a:cubicBezTo>
                  <a:cubicBezTo>
                    <a:pt x="5321" y="45"/>
                    <a:pt x="5091" y="16"/>
                    <a:pt x="5091" y="16"/>
                  </a:cubicBezTo>
                  <a:cubicBezTo>
                    <a:pt x="5048" y="6"/>
                    <a:pt x="5015" y="0"/>
                    <a:pt x="498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6622111" y="2233816"/>
              <a:ext cx="402654" cy="557946"/>
            </a:xfrm>
            <a:custGeom>
              <a:avLst/>
              <a:gdLst/>
              <a:ahLst/>
              <a:cxnLst/>
              <a:rect l="l" t="t" r="r" b="b"/>
              <a:pathLst>
                <a:path w="24075" h="33360" extrusionOk="0">
                  <a:moveTo>
                    <a:pt x="23000" y="0"/>
                  </a:moveTo>
                  <a:cubicBezTo>
                    <a:pt x="23000" y="0"/>
                    <a:pt x="19609" y="336"/>
                    <a:pt x="15153" y="336"/>
                  </a:cubicBezTo>
                  <a:cubicBezTo>
                    <a:pt x="14510" y="336"/>
                    <a:pt x="13844" y="329"/>
                    <a:pt x="13162" y="313"/>
                  </a:cubicBezTo>
                  <a:cubicBezTo>
                    <a:pt x="11905" y="313"/>
                    <a:pt x="2403" y="2097"/>
                    <a:pt x="1494" y="3707"/>
                  </a:cubicBezTo>
                  <a:cubicBezTo>
                    <a:pt x="0" y="6355"/>
                    <a:pt x="2470" y="21835"/>
                    <a:pt x="2241" y="32919"/>
                  </a:cubicBezTo>
                  <a:cubicBezTo>
                    <a:pt x="2241" y="32919"/>
                    <a:pt x="2768" y="33359"/>
                    <a:pt x="3740" y="33359"/>
                  </a:cubicBezTo>
                  <a:cubicBezTo>
                    <a:pt x="4196" y="33359"/>
                    <a:pt x="4751" y="33262"/>
                    <a:pt x="5395" y="32976"/>
                  </a:cubicBezTo>
                  <a:cubicBezTo>
                    <a:pt x="5896" y="27531"/>
                    <a:pt x="9112" y="14688"/>
                    <a:pt x="6893" y="8692"/>
                  </a:cubicBezTo>
                  <a:lnTo>
                    <a:pt x="6893" y="8692"/>
                  </a:lnTo>
                  <a:cubicBezTo>
                    <a:pt x="9786" y="9076"/>
                    <a:pt x="12370" y="9459"/>
                    <a:pt x="14906" y="9459"/>
                  </a:cubicBezTo>
                  <a:cubicBezTo>
                    <a:pt x="16963" y="9459"/>
                    <a:pt x="18988" y="9207"/>
                    <a:pt x="21120" y="8500"/>
                  </a:cubicBezTo>
                  <a:cubicBezTo>
                    <a:pt x="22236" y="8131"/>
                    <a:pt x="23070" y="7343"/>
                    <a:pt x="23571" y="5901"/>
                  </a:cubicBezTo>
                  <a:cubicBezTo>
                    <a:pt x="24074" y="4456"/>
                    <a:pt x="23812" y="1293"/>
                    <a:pt x="230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6358760" y="1846549"/>
              <a:ext cx="441573" cy="240506"/>
            </a:xfrm>
            <a:custGeom>
              <a:avLst/>
              <a:gdLst/>
              <a:ahLst/>
              <a:cxnLst/>
              <a:rect l="l" t="t" r="r" b="b"/>
              <a:pathLst>
                <a:path w="26402" h="14380" extrusionOk="0">
                  <a:moveTo>
                    <a:pt x="26401" y="0"/>
                  </a:moveTo>
                  <a:cubicBezTo>
                    <a:pt x="26401" y="0"/>
                    <a:pt x="25259" y="63"/>
                    <a:pt x="25035" y="81"/>
                  </a:cubicBezTo>
                  <a:cubicBezTo>
                    <a:pt x="24083" y="157"/>
                    <a:pt x="23114" y="281"/>
                    <a:pt x="22214" y="615"/>
                  </a:cubicBezTo>
                  <a:cubicBezTo>
                    <a:pt x="20918" y="1095"/>
                    <a:pt x="20005" y="2299"/>
                    <a:pt x="18951" y="3241"/>
                  </a:cubicBezTo>
                  <a:cubicBezTo>
                    <a:pt x="17937" y="4147"/>
                    <a:pt x="12676" y="9159"/>
                    <a:pt x="11696" y="9345"/>
                  </a:cubicBezTo>
                  <a:cubicBezTo>
                    <a:pt x="11681" y="9348"/>
                    <a:pt x="11664" y="9349"/>
                    <a:pt x="11645" y="9349"/>
                  </a:cubicBezTo>
                  <a:cubicBezTo>
                    <a:pt x="10452" y="9349"/>
                    <a:pt x="2103" y="3626"/>
                    <a:pt x="2103" y="3626"/>
                  </a:cubicBezTo>
                  <a:lnTo>
                    <a:pt x="1" y="5730"/>
                  </a:lnTo>
                  <a:cubicBezTo>
                    <a:pt x="1" y="5730"/>
                    <a:pt x="9345" y="14364"/>
                    <a:pt x="12131" y="14380"/>
                  </a:cubicBezTo>
                  <a:cubicBezTo>
                    <a:pt x="12132" y="14380"/>
                    <a:pt x="12134" y="14380"/>
                    <a:pt x="12135" y="14380"/>
                  </a:cubicBezTo>
                  <a:cubicBezTo>
                    <a:pt x="13496" y="14380"/>
                    <a:pt x="20946" y="10458"/>
                    <a:pt x="23330" y="8934"/>
                  </a:cubicBezTo>
                  <a:lnTo>
                    <a:pt x="26401" y="0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6358760" y="1935542"/>
              <a:ext cx="377567" cy="151512"/>
            </a:xfrm>
            <a:custGeom>
              <a:avLst/>
              <a:gdLst/>
              <a:ahLst/>
              <a:cxnLst/>
              <a:rect l="l" t="t" r="r" b="b"/>
              <a:pathLst>
                <a:path w="22575" h="9059" extrusionOk="0">
                  <a:moveTo>
                    <a:pt x="409" y="1"/>
                  </a:moveTo>
                  <a:lnTo>
                    <a:pt x="1" y="409"/>
                  </a:lnTo>
                  <a:cubicBezTo>
                    <a:pt x="1" y="409"/>
                    <a:pt x="9345" y="9043"/>
                    <a:pt x="12131" y="9059"/>
                  </a:cubicBezTo>
                  <a:cubicBezTo>
                    <a:pt x="12132" y="9059"/>
                    <a:pt x="12134" y="9059"/>
                    <a:pt x="12135" y="9059"/>
                  </a:cubicBezTo>
                  <a:cubicBezTo>
                    <a:pt x="13270" y="9059"/>
                    <a:pt x="18628" y="6337"/>
                    <a:pt x="21761" y="4546"/>
                  </a:cubicBezTo>
                  <a:lnTo>
                    <a:pt x="22575" y="4075"/>
                  </a:lnTo>
                  <a:lnTo>
                    <a:pt x="22087" y="1173"/>
                  </a:lnTo>
                  <a:cubicBezTo>
                    <a:pt x="22087" y="1173"/>
                    <a:pt x="14193" y="7285"/>
                    <a:pt x="12153" y="7401"/>
                  </a:cubicBezTo>
                  <a:cubicBezTo>
                    <a:pt x="12137" y="7401"/>
                    <a:pt x="12121" y="7402"/>
                    <a:pt x="12105" y="7402"/>
                  </a:cubicBezTo>
                  <a:cubicBezTo>
                    <a:pt x="10093" y="7402"/>
                    <a:pt x="1421" y="780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6345497" y="2034153"/>
              <a:ext cx="424330" cy="228564"/>
            </a:xfrm>
            <a:custGeom>
              <a:avLst/>
              <a:gdLst/>
              <a:ahLst/>
              <a:cxnLst/>
              <a:rect l="l" t="t" r="r" b="b"/>
              <a:pathLst>
                <a:path w="25371" h="13666" extrusionOk="0">
                  <a:moveTo>
                    <a:pt x="1230" y="0"/>
                  </a:moveTo>
                  <a:cubicBezTo>
                    <a:pt x="512" y="0"/>
                    <a:pt x="0" y="694"/>
                    <a:pt x="210" y="1379"/>
                  </a:cubicBezTo>
                  <a:lnTo>
                    <a:pt x="3979" y="13665"/>
                  </a:lnTo>
                  <a:lnTo>
                    <a:pt x="25370" y="13665"/>
                  </a:lnTo>
                  <a:lnTo>
                    <a:pt x="21534" y="1162"/>
                  </a:lnTo>
                  <a:cubicBezTo>
                    <a:pt x="21323" y="471"/>
                    <a:pt x="20685" y="0"/>
                    <a:pt x="19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6335612" y="2034153"/>
              <a:ext cx="424330" cy="228564"/>
            </a:xfrm>
            <a:custGeom>
              <a:avLst/>
              <a:gdLst/>
              <a:ahLst/>
              <a:cxnLst/>
              <a:rect l="l" t="t" r="r" b="b"/>
              <a:pathLst>
                <a:path w="25371" h="13666" extrusionOk="0">
                  <a:moveTo>
                    <a:pt x="1230" y="0"/>
                  </a:moveTo>
                  <a:cubicBezTo>
                    <a:pt x="513" y="0"/>
                    <a:pt x="0" y="694"/>
                    <a:pt x="211" y="1379"/>
                  </a:cubicBezTo>
                  <a:lnTo>
                    <a:pt x="3886" y="13357"/>
                  </a:lnTo>
                  <a:cubicBezTo>
                    <a:pt x="3942" y="13541"/>
                    <a:pt x="4110" y="13665"/>
                    <a:pt x="4302" y="13665"/>
                  </a:cubicBezTo>
                  <a:lnTo>
                    <a:pt x="25370" y="13665"/>
                  </a:lnTo>
                  <a:lnTo>
                    <a:pt x="21534" y="1162"/>
                  </a:lnTo>
                  <a:cubicBezTo>
                    <a:pt x="21323" y="471"/>
                    <a:pt x="20685" y="0"/>
                    <a:pt x="19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726241" y="1840762"/>
              <a:ext cx="316738" cy="424380"/>
            </a:xfrm>
            <a:custGeom>
              <a:avLst/>
              <a:gdLst/>
              <a:ahLst/>
              <a:cxnLst/>
              <a:rect l="l" t="t" r="r" b="b"/>
              <a:pathLst>
                <a:path w="18938" h="25374" extrusionOk="0">
                  <a:moveTo>
                    <a:pt x="10430" y="1"/>
                  </a:moveTo>
                  <a:lnTo>
                    <a:pt x="13838" y="6374"/>
                  </a:lnTo>
                  <a:cubicBezTo>
                    <a:pt x="12773" y="11188"/>
                    <a:pt x="12585" y="14954"/>
                    <a:pt x="12284" y="18396"/>
                  </a:cubicBezTo>
                  <a:cubicBezTo>
                    <a:pt x="8546" y="19846"/>
                    <a:pt x="7024" y="22007"/>
                    <a:pt x="3367" y="23635"/>
                  </a:cubicBezTo>
                  <a:cubicBezTo>
                    <a:pt x="3367" y="23635"/>
                    <a:pt x="2733" y="23530"/>
                    <a:pt x="2027" y="23530"/>
                  </a:cubicBezTo>
                  <a:cubicBezTo>
                    <a:pt x="1227" y="23530"/>
                    <a:pt x="336" y="23666"/>
                    <a:pt x="175" y="24245"/>
                  </a:cubicBezTo>
                  <a:cubicBezTo>
                    <a:pt x="1" y="24873"/>
                    <a:pt x="3557" y="25374"/>
                    <a:pt x="3557" y="25374"/>
                  </a:cubicBezTo>
                  <a:cubicBezTo>
                    <a:pt x="3568" y="25374"/>
                    <a:pt x="3579" y="25374"/>
                    <a:pt x="3589" y="25374"/>
                  </a:cubicBezTo>
                  <a:cubicBezTo>
                    <a:pt x="7003" y="25374"/>
                    <a:pt x="15888" y="22911"/>
                    <a:pt x="16491" y="22745"/>
                  </a:cubicBezTo>
                  <a:cubicBezTo>
                    <a:pt x="17096" y="22579"/>
                    <a:pt x="18857" y="11217"/>
                    <a:pt x="18927" y="5048"/>
                  </a:cubicBezTo>
                  <a:cubicBezTo>
                    <a:pt x="18937" y="4174"/>
                    <a:pt x="18907" y="3223"/>
                    <a:pt x="18359" y="2540"/>
                  </a:cubicBezTo>
                  <a:cubicBezTo>
                    <a:pt x="18071" y="2180"/>
                    <a:pt x="17666" y="1933"/>
                    <a:pt x="17256" y="1723"/>
                  </a:cubicBezTo>
                  <a:cubicBezTo>
                    <a:pt x="14870" y="504"/>
                    <a:pt x="13103" y="172"/>
                    <a:pt x="10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6690684" y="2239051"/>
              <a:ext cx="105769" cy="31627"/>
            </a:xfrm>
            <a:custGeom>
              <a:avLst/>
              <a:gdLst/>
              <a:ahLst/>
              <a:cxnLst/>
              <a:rect l="l" t="t" r="r" b="b"/>
              <a:pathLst>
                <a:path w="6324" h="1891" extrusionOk="0">
                  <a:moveTo>
                    <a:pt x="4368" y="1"/>
                  </a:moveTo>
                  <a:cubicBezTo>
                    <a:pt x="4317" y="1"/>
                    <a:pt x="4267" y="1"/>
                    <a:pt x="4217" y="3"/>
                  </a:cubicBezTo>
                  <a:cubicBezTo>
                    <a:pt x="3739" y="14"/>
                    <a:pt x="3263" y="53"/>
                    <a:pt x="2789" y="117"/>
                  </a:cubicBezTo>
                  <a:cubicBezTo>
                    <a:pt x="2572" y="145"/>
                    <a:pt x="2325" y="195"/>
                    <a:pt x="2301" y="431"/>
                  </a:cubicBezTo>
                  <a:cubicBezTo>
                    <a:pt x="2292" y="522"/>
                    <a:pt x="2450" y="542"/>
                    <a:pt x="2680" y="542"/>
                  </a:cubicBezTo>
                  <a:cubicBezTo>
                    <a:pt x="2857" y="542"/>
                    <a:pt x="3077" y="530"/>
                    <a:pt x="3296" y="530"/>
                  </a:cubicBezTo>
                  <a:cubicBezTo>
                    <a:pt x="3518" y="530"/>
                    <a:pt x="3738" y="543"/>
                    <a:pt x="3911" y="592"/>
                  </a:cubicBezTo>
                  <a:cubicBezTo>
                    <a:pt x="3110" y="661"/>
                    <a:pt x="2307" y="695"/>
                    <a:pt x="1505" y="695"/>
                  </a:cubicBezTo>
                  <a:cubicBezTo>
                    <a:pt x="1204" y="695"/>
                    <a:pt x="903" y="690"/>
                    <a:pt x="602" y="681"/>
                  </a:cubicBezTo>
                  <a:cubicBezTo>
                    <a:pt x="569" y="680"/>
                    <a:pt x="535" y="679"/>
                    <a:pt x="501" y="679"/>
                  </a:cubicBezTo>
                  <a:cubicBezTo>
                    <a:pt x="406" y="679"/>
                    <a:pt x="310" y="686"/>
                    <a:pt x="221" y="721"/>
                  </a:cubicBezTo>
                  <a:cubicBezTo>
                    <a:pt x="103" y="768"/>
                    <a:pt x="0" y="880"/>
                    <a:pt x="7" y="1010"/>
                  </a:cubicBezTo>
                  <a:cubicBezTo>
                    <a:pt x="14" y="1110"/>
                    <a:pt x="84" y="1194"/>
                    <a:pt x="159" y="1261"/>
                  </a:cubicBezTo>
                  <a:cubicBezTo>
                    <a:pt x="467" y="1538"/>
                    <a:pt x="889" y="1648"/>
                    <a:pt x="1297" y="1720"/>
                  </a:cubicBezTo>
                  <a:cubicBezTo>
                    <a:pt x="1920" y="1829"/>
                    <a:pt x="2554" y="1890"/>
                    <a:pt x="3185" y="1890"/>
                  </a:cubicBezTo>
                  <a:cubicBezTo>
                    <a:pt x="4265" y="1890"/>
                    <a:pt x="5335" y="1710"/>
                    <a:pt x="6324" y="1276"/>
                  </a:cubicBezTo>
                  <a:lnTo>
                    <a:pt x="5997" y="566"/>
                  </a:lnTo>
                  <a:cubicBezTo>
                    <a:pt x="5627" y="99"/>
                    <a:pt x="4974" y="1"/>
                    <a:pt x="4368" y="1"/>
                  </a:cubicBezTo>
                  <a:close/>
                </a:path>
              </a:pathLst>
            </a:custGeom>
            <a:solidFill>
              <a:srgbClr val="FFB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6780046" y="1840762"/>
              <a:ext cx="262934" cy="424397"/>
            </a:xfrm>
            <a:custGeom>
              <a:avLst/>
              <a:gdLst/>
              <a:ahLst/>
              <a:cxnLst/>
              <a:rect l="l" t="t" r="r" b="b"/>
              <a:pathLst>
                <a:path w="15721" h="25375" extrusionOk="0">
                  <a:moveTo>
                    <a:pt x="7213" y="1"/>
                  </a:moveTo>
                  <a:lnTo>
                    <a:pt x="10388" y="6283"/>
                  </a:lnTo>
                  <a:cubicBezTo>
                    <a:pt x="10300" y="11429"/>
                    <a:pt x="9935" y="13784"/>
                    <a:pt x="10036" y="18929"/>
                  </a:cubicBezTo>
                  <a:cubicBezTo>
                    <a:pt x="7451" y="19481"/>
                    <a:pt x="3876" y="22405"/>
                    <a:pt x="219" y="24034"/>
                  </a:cubicBezTo>
                  <a:cubicBezTo>
                    <a:pt x="219" y="24034"/>
                    <a:pt x="0" y="24760"/>
                    <a:pt x="340" y="25372"/>
                  </a:cubicBezTo>
                  <a:cubicBezTo>
                    <a:pt x="345" y="25374"/>
                    <a:pt x="353" y="25375"/>
                    <a:pt x="364" y="25375"/>
                  </a:cubicBezTo>
                  <a:cubicBezTo>
                    <a:pt x="1023" y="25375"/>
                    <a:pt x="12692" y="22523"/>
                    <a:pt x="13635" y="21655"/>
                  </a:cubicBezTo>
                  <a:cubicBezTo>
                    <a:pt x="14499" y="20860"/>
                    <a:pt x="15640" y="11215"/>
                    <a:pt x="15710" y="5048"/>
                  </a:cubicBezTo>
                  <a:cubicBezTo>
                    <a:pt x="15720" y="4172"/>
                    <a:pt x="15690" y="3222"/>
                    <a:pt x="15142" y="2538"/>
                  </a:cubicBezTo>
                  <a:cubicBezTo>
                    <a:pt x="14854" y="2179"/>
                    <a:pt x="14449" y="1932"/>
                    <a:pt x="14039" y="1723"/>
                  </a:cubicBezTo>
                  <a:cubicBezTo>
                    <a:pt x="11653" y="503"/>
                    <a:pt x="9888" y="171"/>
                    <a:pt x="721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6480735" y="2112175"/>
              <a:ext cx="115888" cy="79695"/>
            </a:xfrm>
            <a:custGeom>
              <a:avLst/>
              <a:gdLst/>
              <a:ahLst/>
              <a:cxnLst/>
              <a:rect l="l" t="t" r="r" b="b"/>
              <a:pathLst>
                <a:path w="6929" h="4765" extrusionOk="0">
                  <a:moveTo>
                    <a:pt x="3327" y="793"/>
                  </a:moveTo>
                  <a:cubicBezTo>
                    <a:pt x="4770" y="794"/>
                    <a:pt x="6041" y="1533"/>
                    <a:pt x="6103" y="2411"/>
                  </a:cubicBezTo>
                  <a:cubicBezTo>
                    <a:pt x="6123" y="2691"/>
                    <a:pt x="6017" y="2956"/>
                    <a:pt x="5789" y="3200"/>
                  </a:cubicBezTo>
                  <a:cubicBezTo>
                    <a:pt x="5345" y="3677"/>
                    <a:pt x="4507" y="3972"/>
                    <a:pt x="3604" y="3972"/>
                  </a:cubicBezTo>
                  <a:cubicBezTo>
                    <a:pt x="2159" y="3972"/>
                    <a:pt x="889" y="3232"/>
                    <a:pt x="828" y="2355"/>
                  </a:cubicBezTo>
                  <a:cubicBezTo>
                    <a:pt x="808" y="2076"/>
                    <a:pt x="914" y="1809"/>
                    <a:pt x="1142" y="1565"/>
                  </a:cubicBezTo>
                  <a:cubicBezTo>
                    <a:pt x="1586" y="1090"/>
                    <a:pt x="2422" y="793"/>
                    <a:pt x="3327" y="793"/>
                  </a:cubicBezTo>
                  <a:close/>
                  <a:moveTo>
                    <a:pt x="3325" y="1"/>
                  </a:moveTo>
                  <a:cubicBezTo>
                    <a:pt x="2192" y="1"/>
                    <a:pt x="1159" y="383"/>
                    <a:pt x="561" y="1024"/>
                  </a:cubicBezTo>
                  <a:cubicBezTo>
                    <a:pt x="183" y="1429"/>
                    <a:pt x="0" y="1909"/>
                    <a:pt x="36" y="2410"/>
                  </a:cubicBezTo>
                  <a:cubicBezTo>
                    <a:pt x="129" y="3730"/>
                    <a:pt x="1696" y="4764"/>
                    <a:pt x="3604" y="4764"/>
                  </a:cubicBezTo>
                  <a:cubicBezTo>
                    <a:pt x="4738" y="4764"/>
                    <a:pt x="5770" y="4382"/>
                    <a:pt x="6368" y="3741"/>
                  </a:cubicBezTo>
                  <a:cubicBezTo>
                    <a:pt x="6746" y="3336"/>
                    <a:pt x="6929" y="2856"/>
                    <a:pt x="6893" y="2355"/>
                  </a:cubicBezTo>
                  <a:cubicBezTo>
                    <a:pt x="6800" y="1035"/>
                    <a:pt x="5235" y="1"/>
                    <a:pt x="3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6505906" y="2133500"/>
              <a:ext cx="65278" cy="36979"/>
            </a:xfrm>
            <a:custGeom>
              <a:avLst/>
              <a:gdLst/>
              <a:ahLst/>
              <a:cxnLst/>
              <a:rect l="l" t="t" r="r" b="b"/>
              <a:pathLst>
                <a:path w="3903" h="2211" extrusionOk="0">
                  <a:moveTo>
                    <a:pt x="1862" y="0"/>
                  </a:moveTo>
                  <a:cubicBezTo>
                    <a:pt x="857" y="0"/>
                    <a:pt x="47" y="447"/>
                    <a:pt x="25" y="1030"/>
                  </a:cubicBezTo>
                  <a:cubicBezTo>
                    <a:pt x="1" y="1638"/>
                    <a:pt x="844" y="2166"/>
                    <a:pt x="1909" y="2208"/>
                  </a:cubicBezTo>
                  <a:cubicBezTo>
                    <a:pt x="1954" y="2210"/>
                    <a:pt x="1998" y="2210"/>
                    <a:pt x="2042" y="2210"/>
                  </a:cubicBezTo>
                  <a:cubicBezTo>
                    <a:pt x="3046" y="2210"/>
                    <a:pt x="3856" y="1764"/>
                    <a:pt x="3880" y="1180"/>
                  </a:cubicBezTo>
                  <a:cubicBezTo>
                    <a:pt x="3903" y="571"/>
                    <a:pt x="3059" y="44"/>
                    <a:pt x="1995" y="3"/>
                  </a:cubicBezTo>
                  <a:cubicBezTo>
                    <a:pt x="1950" y="1"/>
                    <a:pt x="1906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6730523" y="1699252"/>
              <a:ext cx="105970" cy="47951"/>
            </a:xfrm>
            <a:custGeom>
              <a:avLst/>
              <a:gdLst/>
              <a:ahLst/>
              <a:cxnLst/>
              <a:rect l="l" t="t" r="r" b="b"/>
              <a:pathLst>
                <a:path w="6336" h="2867" extrusionOk="0">
                  <a:moveTo>
                    <a:pt x="4979" y="353"/>
                  </a:moveTo>
                  <a:cubicBezTo>
                    <a:pt x="5086" y="353"/>
                    <a:pt x="5162" y="366"/>
                    <a:pt x="5192" y="397"/>
                  </a:cubicBezTo>
                  <a:cubicBezTo>
                    <a:pt x="5296" y="508"/>
                    <a:pt x="5382" y="884"/>
                    <a:pt x="5303" y="1403"/>
                  </a:cubicBezTo>
                  <a:cubicBezTo>
                    <a:pt x="5215" y="2000"/>
                    <a:pt x="4995" y="2287"/>
                    <a:pt x="4400" y="2358"/>
                  </a:cubicBezTo>
                  <a:cubicBezTo>
                    <a:pt x="4297" y="2370"/>
                    <a:pt x="4203" y="2376"/>
                    <a:pt x="4119" y="2376"/>
                  </a:cubicBezTo>
                  <a:cubicBezTo>
                    <a:pt x="3519" y="2376"/>
                    <a:pt x="3380" y="2076"/>
                    <a:pt x="3270" y="1724"/>
                  </a:cubicBezTo>
                  <a:cubicBezTo>
                    <a:pt x="3145" y="1323"/>
                    <a:pt x="3103" y="988"/>
                    <a:pt x="3113" y="895"/>
                  </a:cubicBezTo>
                  <a:cubicBezTo>
                    <a:pt x="3138" y="644"/>
                    <a:pt x="3315" y="610"/>
                    <a:pt x="3846" y="510"/>
                  </a:cubicBezTo>
                  <a:cubicBezTo>
                    <a:pt x="4229" y="438"/>
                    <a:pt x="4704" y="353"/>
                    <a:pt x="4979" y="353"/>
                  </a:cubicBezTo>
                  <a:close/>
                  <a:moveTo>
                    <a:pt x="1754" y="805"/>
                  </a:moveTo>
                  <a:cubicBezTo>
                    <a:pt x="1997" y="805"/>
                    <a:pt x="2103" y="849"/>
                    <a:pt x="2164" y="1015"/>
                  </a:cubicBezTo>
                  <a:cubicBezTo>
                    <a:pt x="2196" y="1102"/>
                    <a:pt x="2238" y="1437"/>
                    <a:pt x="2216" y="1857"/>
                  </a:cubicBezTo>
                  <a:cubicBezTo>
                    <a:pt x="2195" y="2277"/>
                    <a:pt x="1985" y="2662"/>
                    <a:pt x="1519" y="2720"/>
                  </a:cubicBezTo>
                  <a:cubicBezTo>
                    <a:pt x="1477" y="2726"/>
                    <a:pt x="1438" y="2728"/>
                    <a:pt x="1401" y="2728"/>
                  </a:cubicBezTo>
                  <a:cubicBezTo>
                    <a:pt x="1047" y="2728"/>
                    <a:pt x="863" y="2492"/>
                    <a:pt x="651" y="1988"/>
                  </a:cubicBezTo>
                  <a:cubicBezTo>
                    <a:pt x="447" y="1504"/>
                    <a:pt x="437" y="1119"/>
                    <a:pt x="510" y="986"/>
                  </a:cubicBezTo>
                  <a:cubicBezTo>
                    <a:pt x="584" y="854"/>
                    <a:pt x="818" y="858"/>
                    <a:pt x="1357" y="824"/>
                  </a:cubicBezTo>
                  <a:cubicBezTo>
                    <a:pt x="1520" y="813"/>
                    <a:pt x="1650" y="805"/>
                    <a:pt x="1754" y="805"/>
                  </a:cubicBezTo>
                  <a:close/>
                  <a:moveTo>
                    <a:pt x="5097" y="1"/>
                  </a:moveTo>
                  <a:cubicBezTo>
                    <a:pt x="4989" y="1"/>
                    <a:pt x="4875" y="9"/>
                    <a:pt x="4760" y="23"/>
                  </a:cubicBezTo>
                  <a:cubicBezTo>
                    <a:pt x="4330" y="77"/>
                    <a:pt x="3185" y="221"/>
                    <a:pt x="2951" y="404"/>
                  </a:cubicBezTo>
                  <a:cubicBezTo>
                    <a:pt x="2716" y="587"/>
                    <a:pt x="2730" y="720"/>
                    <a:pt x="2603" y="732"/>
                  </a:cubicBezTo>
                  <a:cubicBezTo>
                    <a:pt x="2597" y="733"/>
                    <a:pt x="2591" y="733"/>
                    <a:pt x="2585" y="733"/>
                  </a:cubicBezTo>
                  <a:cubicBezTo>
                    <a:pt x="2480" y="733"/>
                    <a:pt x="2458" y="612"/>
                    <a:pt x="2199" y="498"/>
                  </a:cubicBezTo>
                  <a:cubicBezTo>
                    <a:pt x="2097" y="454"/>
                    <a:pt x="1940" y="438"/>
                    <a:pt x="1762" y="438"/>
                  </a:cubicBezTo>
                  <a:cubicBezTo>
                    <a:pt x="1464" y="438"/>
                    <a:pt x="1105" y="483"/>
                    <a:pt x="836" y="517"/>
                  </a:cubicBezTo>
                  <a:cubicBezTo>
                    <a:pt x="407" y="570"/>
                    <a:pt x="0" y="665"/>
                    <a:pt x="9" y="862"/>
                  </a:cubicBezTo>
                  <a:cubicBezTo>
                    <a:pt x="17" y="1058"/>
                    <a:pt x="93" y="1400"/>
                    <a:pt x="180" y="1455"/>
                  </a:cubicBezTo>
                  <a:cubicBezTo>
                    <a:pt x="267" y="1509"/>
                    <a:pt x="267" y="1500"/>
                    <a:pt x="605" y="2275"/>
                  </a:cubicBezTo>
                  <a:cubicBezTo>
                    <a:pt x="761" y="2635"/>
                    <a:pt x="987" y="2867"/>
                    <a:pt x="1376" y="2867"/>
                  </a:cubicBezTo>
                  <a:cubicBezTo>
                    <a:pt x="1456" y="2867"/>
                    <a:pt x="1543" y="2857"/>
                    <a:pt x="1638" y="2836"/>
                  </a:cubicBezTo>
                  <a:cubicBezTo>
                    <a:pt x="2343" y="2683"/>
                    <a:pt x="2389" y="1878"/>
                    <a:pt x="2443" y="1543"/>
                  </a:cubicBezTo>
                  <a:cubicBezTo>
                    <a:pt x="2498" y="1206"/>
                    <a:pt x="2549" y="1156"/>
                    <a:pt x="2656" y="1143"/>
                  </a:cubicBezTo>
                  <a:cubicBezTo>
                    <a:pt x="2668" y="1142"/>
                    <a:pt x="2680" y="1141"/>
                    <a:pt x="2692" y="1141"/>
                  </a:cubicBezTo>
                  <a:cubicBezTo>
                    <a:pt x="2781" y="1141"/>
                    <a:pt x="2852" y="1199"/>
                    <a:pt x="2973" y="1476"/>
                  </a:cubicBezTo>
                  <a:cubicBezTo>
                    <a:pt x="3108" y="1787"/>
                    <a:pt x="3207" y="2508"/>
                    <a:pt x="3930" y="2548"/>
                  </a:cubicBezTo>
                  <a:cubicBezTo>
                    <a:pt x="3999" y="2552"/>
                    <a:pt x="4064" y="2554"/>
                    <a:pt x="4127" y="2554"/>
                  </a:cubicBezTo>
                  <a:cubicBezTo>
                    <a:pt x="4936" y="2554"/>
                    <a:pt x="5297" y="2233"/>
                    <a:pt x="5419" y="1670"/>
                  </a:cubicBezTo>
                  <a:cubicBezTo>
                    <a:pt x="5597" y="847"/>
                    <a:pt x="5556" y="844"/>
                    <a:pt x="5627" y="769"/>
                  </a:cubicBezTo>
                  <a:cubicBezTo>
                    <a:pt x="5632" y="764"/>
                    <a:pt x="5653" y="762"/>
                    <a:pt x="5685" y="762"/>
                  </a:cubicBezTo>
                  <a:cubicBezTo>
                    <a:pt x="5856" y="762"/>
                    <a:pt x="6335" y="829"/>
                    <a:pt x="6335" y="829"/>
                  </a:cubicBezTo>
                  <a:lnTo>
                    <a:pt x="6319" y="583"/>
                  </a:lnTo>
                  <a:cubicBezTo>
                    <a:pt x="6319" y="583"/>
                    <a:pt x="5666" y="249"/>
                    <a:pt x="5656" y="200"/>
                  </a:cubicBezTo>
                  <a:cubicBezTo>
                    <a:pt x="5627" y="59"/>
                    <a:pt x="5390" y="1"/>
                    <a:pt x="5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6713146" y="1604990"/>
              <a:ext cx="210367" cy="185681"/>
            </a:xfrm>
            <a:custGeom>
              <a:avLst/>
              <a:gdLst/>
              <a:ahLst/>
              <a:cxnLst/>
              <a:rect l="l" t="t" r="r" b="b"/>
              <a:pathLst>
                <a:path w="12578" h="11102" extrusionOk="0">
                  <a:moveTo>
                    <a:pt x="7376" y="0"/>
                  </a:moveTo>
                  <a:cubicBezTo>
                    <a:pt x="6807" y="0"/>
                    <a:pt x="6244" y="72"/>
                    <a:pt x="5729" y="216"/>
                  </a:cubicBezTo>
                  <a:cubicBezTo>
                    <a:pt x="4922" y="443"/>
                    <a:pt x="4615" y="866"/>
                    <a:pt x="4202" y="866"/>
                  </a:cubicBezTo>
                  <a:cubicBezTo>
                    <a:pt x="4197" y="866"/>
                    <a:pt x="4191" y="866"/>
                    <a:pt x="4186" y="865"/>
                  </a:cubicBezTo>
                  <a:cubicBezTo>
                    <a:pt x="3863" y="855"/>
                    <a:pt x="3460" y="638"/>
                    <a:pt x="3041" y="487"/>
                  </a:cubicBezTo>
                  <a:cubicBezTo>
                    <a:pt x="2555" y="313"/>
                    <a:pt x="2156" y="237"/>
                    <a:pt x="1828" y="237"/>
                  </a:cubicBezTo>
                  <a:cubicBezTo>
                    <a:pt x="0" y="237"/>
                    <a:pt x="430" y="2600"/>
                    <a:pt x="719" y="3330"/>
                  </a:cubicBezTo>
                  <a:cubicBezTo>
                    <a:pt x="871" y="3710"/>
                    <a:pt x="1596" y="3986"/>
                    <a:pt x="1693" y="4145"/>
                  </a:cubicBezTo>
                  <a:cubicBezTo>
                    <a:pt x="1788" y="4303"/>
                    <a:pt x="1778" y="5077"/>
                    <a:pt x="1840" y="5418"/>
                  </a:cubicBezTo>
                  <a:cubicBezTo>
                    <a:pt x="1901" y="5759"/>
                    <a:pt x="2238" y="5890"/>
                    <a:pt x="2238" y="5890"/>
                  </a:cubicBezTo>
                  <a:cubicBezTo>
                    <a:pt x="2238" y="5890"/>
                    <a:pt x="2255" y="4881"/>
                    <a:pt x="2272" y="4744"/>
                  </a:cubicBezTo>
                  <a:cubicBezTo>
                    <a:pt x="2314" y="4386"/>
                    <a:pt x="2432" y="4014"/>
                    <a:pt x="2745" y="3801"/>
                  </a:cubicBezTo>
                  <a:cubicBezTo>
                    <a:pt x="3070" y="3578"/>
                    <a:pt x="3517" y="3544"/>
                    <a:pt x="3895" y="3477"/>
                  </a:cubicBezTo>
                  <a:cubicBezTo>
                    <a:pt x="3929" y="3471"/>
                    <a:pt x="3975" y="3468"/>
                    <a:pt x="4029" y="3468"/>
                  </a:cubicBezTo>
                  <a:cubicBezTo>
                    <a:pt x="4598" y="3468"/>
                    <a:pt x="6138" y="3770"/>
                    <a:pt x="6250" y="3867"/>
                  </a:cubicBezTo>
                  <a:cubicBezTo>
                    <a:pt x="6846" y="4380"/>
                    <a:pt x="7000" y="5549"/>
                    <a:pt x="7169" y="6237"/>
                  </a:cubicBezTo>
                  <a:cubicBezTo>
                    <a:pt x="7245" y="6555"/>
                    <a:pt x="7325" y="6769"/>
                    <a:pt x="7454" y="6769"/>
                  </a:cubicBezTo>
                  <a:cubicBezTo>
                    <a:pt x="7456" y="6769"/>
                    <a:pt x="7457" y="6769"/>
                    <a:pt x="7458" y="6769"/>
                  </a:cubicBezTo>
                  <a:cubicBezTo>
                    <a:pt x="7522" y="6162"/>
                    <a:pt x="7681" y="5934"/>
                    <a:pt x="7935" y="5934"/>
                  </a:cubicBezTo>
                  <a:cubicBezTo>
                    <a:pt x="8078" y="5934"/>
                    <a:pt x="8250" y="6005"/>
                    <a:pt x="8453" y="6121"/>
                  </a:cubicBezTo>
                  <a:cubicBezTo>
                    <a:pt x="8754" y="6294"/>
                    <a:pt x="8924" y="6894"/>
                    <a:pt x="8934" y="7402"/>
                  </a:cubicBezTo>
                  <a:cubicBezTo>
                    <a:pt x="8947" y="8004"/>
                    <a:pt x="8610" y="8666"/>
                    <a:pt x="7979" y="8800"/>
                  </a:cubicBezTo>
                  <a:cubicBezTo>
                    <a:pt x="7754" y="8849"/>
                    <a:pt x="8436" y="10140"/>
                    <a:pt x="8750" y="10463"/>
                  </a:cubicBezTo>
                  <a:cubicBezTo>
                    <a:pt x="8854" y="10570"/>
                    <a:pt x="8957" y="10680"/>
                    <a:pt x="9084" y="10755"/>
                  </a:cubicBezTo>
                  <a:cubicBezTo>
                    <a:pt x="9202" y="10825"/>
                    <a:pt x="9336" y="10862"/>
                    <a:pt x="9469" y="10898"/>
                  </a:cubicBezTo>
                  <a:lnTo>
                    <a:pt x="9927" y="11022"/>
                  </a:lnTo>
                  <a:cubicBezTo>
                    <a:pt x="10072" y="11061"/>
                    <a:pt x="10221" y="11101"/>
                    <a:pt x="10369" y="11101"/>
                  </a:cubicBezTo>
                  <a:cubicBezTo>
                    <a:pt x="10432" y="11101"/>
                    <a:pt x="10494" y="11094"/>
                    <a:pt x="10555" y="11076"/>
                  </a:cubicBezTo>
                  <a:cubicBezTo>
                    <a:pt x="10892" y="10981"/>
                    <a:pt x="11070" y="10623"/>
                    <a:pt x="11223" y="10307"/>
                  </a:cubicBezTo>
                  <a:cubicBezTo>
                    <a:pt x="11473" y="9789"/>
                    <a:pt x="11760" y="9287"/>
                    <a:pt x="11964" y="8747"/>
                  </a:cubicBezTo>
                  <a:cubicBezTo>
                    <a:pt x="12446" y="7480"/>
                    <a:pt x="12577" y="5940"/>
                    <a:pt x="12412" y="4522"/>
                  </a:cubicBezTo>
                  <a:cubicBezTo>
                    <a:pt x="12363" y="4094"/>
                    <a:pt x="12285" y="3670"/>
                    <a:pt x="12178" y="3253"/>
                  </a:cubicBezTo>
                  <a:cubicBezTo>
                    <a:pt x="11888" y="2147"/>
                    <a:pt x="11212" y="1209"/>
                    <a:pt x="10201" y="663"/>
                  </a:cubicBezTo>
                  <a:cubicBezTo>
                    <a:pt x="9382" y="219"/>
                    <a:pt x="8369" y="0"/>
                    <a:pt x="73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6" name="Google Shape;1266;p42"/>
            <p:cNvGrpSpPr/>
            <p:nvPr/>
          </p:nvGrpSpPr>
          <p:grpSpPr>
            <a:xfrm>
              <a:off x="6097716" y="2133533"/>
              <a:ext cx="159289" cy="134268"/>
              <a:chOff x="6097716" y="2133533"/>
              <a:chExt cx="159289" cy="134268"/>
            </a:xfrm>
          </p:grpSpPr>
          <p:sp>
            <p:nvSpPr>
              <p:cNvPr id="1267" name="Google Shape;1267;p42"/>
              <p:cNvSpPr/>
              <p:nvPr/>
            </p:nvSpPr>
            <p:spPr>
              <a:xfrm>
                <a:off x="6210576" y="2155577"/>
                <a:ext cx="46429" cy="36594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2188" extrusionOk="0">
                    <a:moveTo>
                      <a:pt x="2775" y="0"/>
                    </a:moveTo>
                    <a:lnTo>
                      <a:pt x="1" y="544"/>
                    </a:lnTo>
                    <a:lnTo>
                      <a:pt x="750" y="2188"/>
                    </a:lnTo>
                    <a:lnTo>
                      <a:pt x="27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2"/>
              <p:cNvSpPr/>
              <p:nvPr/>
            </p:nvSpPr>
            <p:spPr>
              <a:xfrm>
                <a:off x="6097716" y="2133533"/>
                <a:ext cx="142246" cy="134268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028" extrusionOk="0">
                    <a:moveTo>
                      <a:pt x="4253" y="1"/>
                    </a:moveTo>
                    <a:cubicBezTo>
                      <a:pt x="1905" y="1"/>
                      <a:pt x="0" y="1798"/>
                      <a:pt x="0" y="4014"/>
                    </a:cubicBezTo>
                    <a:cubicBezTo>
                      <a:pt x="0" y="6230"/>
                      <a:pt x="1904" y="8027"/>
                      <a:pt x="4253" y="8027"/>
                    </a:cubicBezTo>
                    <a:cubicBezTo>
                      <a:pt x="6601" y="8027"/>
                      <a:pt x="8504" y="6230"/>
                      <a:pt x="8504" y="4014"/>
                    </a:cubicBezTo>
                    <a:cubicBezTo>
                      <a:pt x="8504" y="1799"/>
                      <a:pt x="6601" y="1"/>
                      <a:pt x="42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2"/>
              <p:cNvSpPr/>
              <p:nvPr/>
            </p:nvSpPr>
            <p:spPr>
              <a:xfrm>
                <a:off x="6154681" y="2155593"/>
                <a:ext cx="54373" cy="7742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4629" extrusionOk="0">
                    <a:moveTo>
                      <a:pt x="1186" y="1"/>
                    </a:moveTo>
                    <a:cubicBezTo>
                      <a:pt x="1144" y="1"/>
                      <a:pt x="1102" y="12"/>
                      <a:pt x="1062" y="38"/>
                    </a:cubicBezTo>
                    <a:cubicBezTo>
                      <a:pt x="895" y="146"/>
                      <a:pt x="943" y="416"/>
                      <a:pt x="950" y="586"/>
                    </a:cubicBezTo>
                    <a:cubicBezTo>
                      <a:pt x="985" y="1294"/>
                      <a:pt x="600" y="2006"/>
                      <a:pt x="1" y="2340"/>
                    </a:cubicBezTo>
                    <a:cubicBezTo>
                      <a:pt x="1" y="2340"/>
                      <a:pt x="41" y="3847"/>
                      <a:pt x="32" y="4616"/>
                    </a:cubicBezTo>
                    <a:cubicBezTo>
                      <a:pt x="397" y="4623"/>
                      <a:pt x="764" y="4629"/>
                      <a:pt x="1126" y="4629"/>
                    </a:cubicBezTo>
                    <a:cubicBezTo>
                      <a:pt x="1594" y="4629"/>
                      <a:pt x="2052" y="4619"/>
                      <a:pt x="2487" y="4587"/>
                    </a:cubicBezTo>
                    <a:cubicBezTo>
                      <a:pt x="2731" y="4570"/>
                      <a:pt x="2940" y="4165"/>
                      <a:pt x="2645" y="4038"/>
                    </a:cubicBezTo>
                    <a:cubicBezTo>
                      <a:pt x="2769" y="3971"/>
                      <a:pt x="2895" y="3907"/>
                      <a:pt x="2949" y="3761"/>
                    </a:cubicBezTo>
                    <a:cubicBezTo>
                      <a:pt x="3002" y="3623"/>
                      <a:pt x="2939" y="3436"/>
                      <a:pt x="2802" y="3400"/>
                    </a:cubicBezTo>
                    <a:lnTo>
                      <a:pt x="2802" y="3400"/>
                    </a:lnTo>
                    <a:cubicBezTo>
                      <a:pt x="2823" y="3405"/>
                      <a:pt x="2842" y="3408"/>
                      <a:pt x="2861" y="3408"/>
                    </a:cubicBezTo>
                    <a:cubicBezTo>
                      <a:pt x="3106" y="3408"/>
                      <a:pt x="3190" y="2982"/>
                      <a:pt x="2980" y="2838"/>
                    </a:cubicBezTo>
                    <a:cubicBezTo>
                      <a:pt x="3100" y="2731"/>
                      <a:pt x="3200" y="2591"/>
                      <a:pt x="3224" y="2428"/>
                    </a:cubicBezTo>
                    <a:cubicBezTo>
                      <a:pt x="3250" y="2265"/>
                      <a:pt x="3186" y="2081"/>
                      <a:pt x="3049" y="2003"/>
                    </a:cubicBezTo>
                    <a:cubicBezTo>
                      <a:pt x="2958" y="1951"/>
                      <a:pt x="2849" y="1950"/>
                      <a:pt x="2746" y="1950"/>
                    </a:cubicBezTo>
                    <a:lnTo>
                      <a:pt x="1702" y="1941"/>
                    </a:lnTo>
                    <a:cubicBezTo>
                      <a:pt x="1796" y="1372"/>
                      <a:pt x="1824" y="753"/>
                      <a:pt x="1548" y="252"/>
                    </a:cubicBezTo>
                    <a:cubicBezTo>
                      <a:pt x="1483" y="135"/>
                      <a:pt x="1334" y="1"/>
                      <a:pt x="1186" y="1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2"/>
              <p:cNvSpPr/>
              <p:nvPr/>
            </p:nvSpPr>
            <p:spPr>
              <a:xfrm>
                <a:off x="6128975" y="2194713"/>
                <a:ext cx="21157" cy="3806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2276" extrusionOk="0">
                    <a:moveTo>
                      <a:pt x="1" y="1"/>
                    </a:moveTo>
                    <a:lnTo>
                      <a:pt x="1" y="2275"/>
                    </a:lnTo>
                    <a:lnTo>
                      <a:pt x="1265" y="2275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1" name="Google Shape;1271;p42"/>
            <p:cNvGrpSpPr/>
            <p:nvPr/>
          </p:nvGrpSpPr>
          <p:grpSpPr>
            <a:xfrm>
              <a:off x="6367306" y="1531266"/>
              <a:ext cx="209915" cy="213946"/>
              <a:chOff x="6367306" y="1531266"/>
              <a:chExt cx="209915" cy="213946"/>
            </a:xfrm>
          </p:grpSpPr>
          <p:sp>
            <p:nvSpPr>
              <p:cNvPr id="1272" name="Google Shape;1272;p42"/>
              <p:cNvSpPr/>
              <p:nvPr/>
            </p:nvSpPr>
            <p:spPr>
              <a:xfrm>
                <a:off x="6367306" y="1531266"/>
                <a:ext cx="209915" cy="213946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12792" extrusionOk="0">
                    <a:moveTo>
                      <a:pt x="6276" y="0"/>
                    </a:moveTo>
                    <a:cubicBezTo>
                      <a:pt x="2810" y="0"/>
                      <a:pt x="0" y="2809"/>
                      <a:pt x="0" y="6274"/>
                    </a:cubicBezTo>
                    <a:cubicBezTo>
                      <a:pt x="0" y="9740"/>
                      <a:pt x="2810" y="12549"/>
                      <a:pt x="6276" y="12549"/>
                    </a:cubicBezTo>
                    <a:cubicBezTo>
                      <a:pt x="6278" y="12549"/>
                      <a:pt x="6280" y="12549"/>
                      <a:pt x="6283" y="12549"/>
                    </a:cubicBezTo>
                    <a:cubicBezTo>
                      <a:pt x="7518" y="12549"/>
                      <a:pt x="8725" y="12182"/>
                      <a:pt x="9752" y="11496"/>
                    </a:cubicBezTo>
                    <a:lnTo>
                      <a:pt x="12181" y="12791"/>
                    </a:lnTo>
                    <a:lnTo>
                      <a:pt x="11178" y="10184"/>
                    </a:lnTo>
                    <a:cubicBezTo>
                      <a:pt x="12067" y="9075"/>
                      <a:pt x="12551" y="7695"/>
                      <a:pt x="12549" y="6274"/>
                    </a:cubicBezTo>
                    <a:cubicBezTo>
                      <a:pt x="12549" y="2809"/>
                      <a:pt x="9741" y="0"/>
                      <a:pt x="62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2"/>
              <p:cNvSpPr/>
              <p:nvPr/>
            </p:nvSpPr>
            <p:spPr>
              <a:xfrm>
                <a:off x="6417715" y="1600206"/>
                <a:ext cx="105953" cy="76316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563" extrusionOk="0">
                    <a:moveTo>
                      <a:pt x="1686" y="1"/>
                    </a:moveTo>
                    <a:cubicBezTo>
                      <a:pt x="1300" y="1"/>
                      <a:pt x="913" y="147"/>
                      <a:pt x="616" y="439"/>
                    </a:cubicBezTo>
                    <a:cubicBezTo>
                      <a:pt x="11" y="1031"/>
                      <a:pt x="1" y="2000"/>
                      <a:pt x="593" y="2606"/>
                    </a:cubicBezTo>
                    <a:lnTo>
                      <a:pt x="2060" y="4103"/>
                    </a:lnTo>
                    <a:cubicBezTo>
                      <a:pt x="2360" y="4409"/>
                      <a:pt x="2757" y="4563"/>
                      <a:pt x="3154" y="4563"/>
                    </a:cubicBezTo>
                    <a:cubicBezTo>
                      <a:pt x="3541" y="4563"/>
                      <a:pt x="3927" y="4417"/>
                      <a:pt x="4225" y="4125"/>
                    </a:cubicBezTo>
                    <a:cubicBezTo>
                      <a:pt x="4229" y="4123"/>
                      <a:pt x="4231" y="4118"/>
                      <a:pt x="4233" y="4116"/>
                    </a:cubicBezTo>
                    <a:lnTo>
                      <a:pt x="5725" y="2647"/>
                    </a:lnTo>
                    <a:cubicBezTo>
                      <a:pt x="6327" y="2053"/>
                      <a:pt x="6334" y="1084"/>
                      <a:pt x="5740" y="481"/>
                    </a:cubicBezTo>
                    <a:cubicBezTo>
                      <a:pt x="5441" y="177"/>
                      <a:pt x="5045" y="24"/>
                      <a:pt x="4649" y="24"/>
                    </a:cubicBezTo>
                    <a:cubicBezTo>
                      <a:pt x="4261" y="24"/>
                      <a:pt x="3872" y="171"/>
                      <a:pt x="3574" y="465"/>
                    </a:cubicBezTo>
                    <a:lnTo>
                      <a:pt x="3172" y="860"/>
                    </a:lnTo>
                    <a:lnTo>
                      <a:pt x="2782" y="462"/>
                    </a:lnTo>
                    <a:cubicBezTo>
                      <a:pt x="2482" y="155"/>
                      <a:pt x="2084" y="1"/>
                      <a:pt x="16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5" name="Google Shape;1275;p42"/>
          <p:cNvSpPr txBox="1">
            <a:spLocks noGrp="1"/>
          </p:cNvSpPr>
          <p:nvPr>
            <p:ph type="subTitle" idx="1"/>
          </p:nvPr>
        </p:nvSpPr>
        <p:spPr>
          <a:xfrm>
            <a:off x="5085456" y="1302440"/>
            <a:ext cx="4058544" cy="3130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This report is to provide an explanation for small/medium companies for why &amp; how can data analysis help provide insights to benefit the business.</a:t>
            </a:r>
          </a:p>
        </p:txBody>
      </p:sp>
    </p:spTree>
    <p:extLst>
      <p:ext uri="{BB962C8B-B14F-4D97-AF65-F5344CB8AC3E}">
        <p14:creationId xmlns:p14="http://schemas.microsoft.com/office/powerpoint/2010/main" val="287114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>
            <a:off x="517825" y="2031550"/>
            <a:ext cx="4466400" cy="2629200"/>
          </a:xfrm>
          <a:prstGeom prst="ellipse">
            <a:avLst/>
          </a:prstGeom>
          <a:gradFill>
            <a:gsLst>
              <a:gs pos="0">
                <a:srgbClr val="FFFFFF">
                  <a:alpha val="18823"/>
                </a:srgbClr>
              </a:gs>
              <a:gs pos="66000">
                <a:srgbClr val="E354F7">
                  <a:alpha val="22352"/>
                </a:srgbClr>
              </a:gs>
              <a:gs pos="100000">
                <a:srgbClr val="10ECFF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3333546" y="270318"/>
            <a:ext cx="5760521" cy="1291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DEVELOPMENT</a:t>
            </a:r>
            <a:endParaRPr dirty="0"/>
          </a:p>
        </p:txBody>
      </p:sp>
      <p:grpSp>
        <p:nvGrpSpPr>
          <p:cNvPr id="274" name="Google Shape;274;p33"/>
          <p:cNvGrpSpPr/>
          <p:nvPr/>
        </p:nvGrpSpPr>
        <p:grpSpPr>
          <a:xfrm flipH="1">
            <a:off x="-710526" y="210973"/>
            <a:ext cx="5756325" cy="4721561"/>
            <a:chOff x="597675" y="238125"/>
            <a:chExt cx="6385275" cy="5237450"/>
          </a:xfrm>
        </p:grpSpPr>
        <p:sp>
          <p:nvSpPr>
            <p:cNvPr id="275" name="Google Shape;275;p33"/>
            <p:cNvSpPr/>
            <p:nvPr/>
          </p:nvSpPr>
          <p:spPr>
            <a:xfrm>
              <a:off x="3962425" y="238125"/>
              <a:ext cx="3020525" cy="3469750"/>
            </a:xfrm>
            <a:custGeom>
              <a:avLst/>
              <a:gdLst/>
              <a:ahLst/>
              <a:cxnLst/>
              <a:rect l="l" t="t" r="r" b="b"/>
              <a:pathLst>
                <a:path w="120821" h="138790" extrusionOk="0">
                  <a:moveTo>
                    <a:pt x="2886" y="0"/>
                  </a:moveTo>
                  <a:lnTo>
                    <a:pt x="2884" y="1306"/>
                  </a:lnTo>
                  <a:lnTo>
                    <a:pt x="16486" y="9158"/>
                  </a:lnTo>
                  <a:lnTo>
                    <a:pt x="28146" y="29355"/>
                  </a:lnTo>
                  <a:lnTo>
                    <a:pt x="522" y="13407"/>
                  </a:lnTo>
                  <a:lnTo>
                    <a:pt x="518" y="14712"/>
                  </a:lnTo>
                  <a:lnTo>
                    <a:pt x="40751" y="37940"/>
                  </a:lnTo>
                  <a:lnTo>
                    <a:pt x="29866" y="44155"/>
                  </a:lnTo>
                  <a:lnTo>
                    <a:pt x="14371" y="35208"/>
                  </a:lnTo>
                  <a:lnTo>
                    <a:pt x="7882" y="38906"/>
                  </a:lnTo>
                  <a:lnTo>
                    <a:pt x="2079" y="35557"/>
                  </a:lnTo>
                  <a:lnTo>
                    <a:pt x="2075" y="36861"/>
                  </a:lnTo>
                  <a:lnTo>
                    <a:pt x="8349" y="40484"/>
                  </a:lnTo>
                  <a:lnTo>
                    <a:pt x="14838" y="36786"/>
                  </a:lnTo>
                  <a:lnTo>
                    <a:pt x="30335" y="45732"/>
                  </a:lnTo>
                  <a:lnTo>
                    <a:pt x="42338" y="38892"/>
                  </a:lnTo>
                  <a:lnTo>
                    <a:pt x="51365" y="44068"/>
                  </a:lnTo>
                  <a:lnTo>
                    <a:pt x="58399" y="40061"/>
                  </a:lnTo>
                  <a:lnTo>
                    <a:pt x="81806" y="53575"/>
                  </a:lnTo>
                  <a:lnTo>
                    <a:pt x="91201" y="69860"/>
                  </a:lnTo>
                  <a:lnTo>
                    <a:pt x="75182" y="78988"/>
                  </a:lnTo>
                  <a:lnTo>
                    <a:pt x="68480" y="67368"/>
                  </a:lnTo>
                  <a:lnTo>
                    <a:pt x="47437" y="55218"/>
                  </a:lnTo>
                  <a:lnTo>
                    <a:pt x="38935" y="60075"/>
                  </a:lnTo>
                  <a:lnTo>
                    <a:pt x="25477" y="52305"/>
                  </a:lnTo>
                  <a:lnTo>
                    <a:pt x="25472" y="53610"/>
                  </a:lnTo>
                  <a:lnTo>
                    <a:pt x="39402" y="61653"/>
                  </a:lnTo>
                  <a:lnTo>
                    <a:pt x="47905" y="56795"/>
                  </a:lnTo>
                  <a:lnTo>
                    <a:pt x="68006" y="68401"/>
                  </a:lnTo>
                  <a:lnTo>
                    <a:pt x="74372" y="79438"/>
                  </a:lnTo>
                  <a:lnTo>
                    <a:pt x="63209" y="85811"/>
                  </a:lnTo>
                  <a:lnTo>
                    <a:pt x="43590" y="74483"/>
                  </a:lnTo>
                  <a:lnTo>
                    <a:pt x="32602" y="80744"/>
                  </a:lnTo>
                  <a:lnTo>
                    <a:pt x="5" y="61925"/>
                  </a:lnTo>
                  <a:lnTo>
                    <a:pt x="1" y="63229"/>
                  </a:lnTo>
                  <a:lnTo>
                    <a:pt x="33069" y="82322"/>
                  </a:lnTo>
                  <a:lnTo>
                    <a:pt x="44057" y="76072"/>
                  </a:lnTo>
                  <a:lnTo>
                    <a:pt x="63678" y="87400"/>
                  </a:lnTo>
                  <a:lnTo>
                    <a:pt x="67857" y="85007"/>
                  </a:lnTo>
                  <a:lnTo>
                    <a:pt x="77823" y="102269"/>
                  </a:lnTo>
                  <a:lnTo>
                    <a:pt x="90473" y="109574"/>
                  </a:lnTo>
                  <a:lnTo>
                    <a:pt x="100603" y="127119"/>
                  </a:lnTo>
                  <a:lnTo>
                    <a:pt x="120817" y="138789"/>
                  </a:lnTo>
                  <a:lnTo>
                    <a:pt x="120821" y="137485"/>
                  </a:lnTo>
                  <a:lnTo>
                    <a:pt x="101078" y="126086"/>
                  </a:lnTo>
                  <a:lnTo>
                    <a:pt x="90947" y="108539"/>
                  </a:lnTo>
                  <a:lnTo>
                    <a:pt x="78297" y="101236"/>
                  </a:lnTo>
                  <a:lnTo>
                    <a:pt x="68668" y="84544"/>
                  </a:lnTo>
                  <a:lnTo>
                    <a:pt x="92007" y="71244"/>
                  </a:lnTo>
                  <a:lnTo>
                    <a:pt x="99566" y="84336"/>
                  </a:lnTo>
                  <a:lnTo>
                    <a:pt x="119513" y="95854"/>
                  </a:lnTo>
                  <a:lnTo>
                    <a:pt x="119517" y="94548"/>
                  </a:lnTo>
                  <a:lnTo>
                    <a:pt x="100040" y="83303"/>
                  </a:lnTo>
                  <a:lnTo>
                    <a:pt x="82280" y="52540"/>
                  </a:lnTo>
                  <a:lnTo>
                    <a:pt x="66928" y="43676"/>
                  </a:lnTo>
                  <a:lnTo>
                    <a:pt x="74722" y="39235"/>
                  </a:lnTo>
                  <a:lnTo>
                    <a:pt x="95386" y="51166"/>
                  </a:lnTo>
                  <a:lnTo>
                    <a:pt x="106700" y="44718"/>
                  </a:lnTo>
                  <a:lnTo>
                    <a:pt x="119637" y="52186"/>
                  </a:lnTo>
                  <a:lnTo>
                    <a:pt x="119642" y="50882"/>
                  </a:lnTo>
                  <a:lnTo>
                    <a:pt x="106233" y="43140"/>
                  </a:lnTo>
                  <a:lnTo>
                    <a:pt x="94919" y="49588"/>
                  </a:lnTo>
                  <a:lnTo>
                    <a:pt x="74253" y="37659"/>
                  </a:lnTo>
                  <a:lnTo>
                    <a:pt x="65321" y="42749"/>
                  </a:lnTo>
                  <a:lnTo>
                    <a:pt x="57932" y="38483"/>
                  </a:lnTo>
                  <a:lnTo>
                    <a:pt x="50898" y="42492"/>
                  </a:lnTo>
                  <a:lnTo>
                    <a:pt x="29752" y="30283"/>
                  </a:lnTo>
                  <a:lnTo>
                    <a:pt x="16960" y="8125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795600" y="841600"/>
              <a:ext cx="168275" cy="141350"/>
            </a:xfrm>
            <a:custGeom>
              <a:avLst/>
              <a:gdLst/>
              <a:ahLst/>
              <a:cxnLst/>
              <a:rect l="l" t="t" r="r" b="b"/>
              <a:pathLst>
                <a:path w="6731" h="5654" extrusionOk="0">
                  <a:moveTo>
                    <a:pt x="826" y="0"/>
                  </a:moveTo>
                  <a:cubicBezTo>
                    <a:pt x="395" y="0"/>
                    <a:pt x="1" y="344"/>
                    <a:pt x="1" y="825"/>
                  </a:cubicBezTo>
                  <a:lnTo>
                    <a:pt x="1" y="1901"/>
                  </a:lnTo>
                  <a:cubicBezTo>
                    <a:pt x="1" y="2195"/>
                    <a:pt x="158" y="2469"/>
                    <a:pt x="413" y="2615"/>
                  </a:cubicBezTo>
                  <a:lnTo>
                    <a:pt x="5496" y="5542"/>
                  </a:lnTo>
                  <a:cubicBezTo>
                    <a:pt x="5628" y="5619"/>
                    <a:pt x="5769" y="5653"/>
                    <a:pt x="5905" y="5653"/>
                  </a:cubicBezTo>
                  <a:cubicBezTo>
                    <a:pt x="6336" y="5653"/>
                    <a:pt x="6731" y="5309"/>
                    <a:pt x="6731" y="4829"/>
                  </a:cubicBezTo>
                  <a:lnTo>
                    <a:pt x="6731" y="3752"/>
                  </a:lnTo>
                  <a:cubicBezTo>
                    <a:pt x="6729" y="3458"/>
                    <a:pt x="6573" y="3185"/>
                    <a:pt x="6318" y="3039"/>
                  </a:cubicBezTo>
                  <a:lnTo>
                    <a:pt x="1236" y="111"/>
                  </a:lnTo>
                  <a:cubicBezTo>
                    <a:pt x="1103" y="35"/>
                    <a:pt x="963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5795650" y="975375"/>
              <a:ext cx="570525" cy="371650"/>
            </a:xfrm>
            <a:custGeom>
              <a:avLst/>
              <a:gdLst/>
              <a:ahLst/>
              <a:cxnLst/>
              <a:rect l="l" t="t" r="r" b="b"/>
              <a:pathLst>
                <a:path w="22821" h="14866" extrusionOk="0">
                  <a:moveTo>
                    <a:pt x="826" y="0"/>
                  </a:moveTo>
                  <a:cubicBezTo>
                    <a:pt x="395" y="0"/>
                    <a:pt x="0" y="345"/>
                    <a:pt x="0" y="825"/>
                  </a:cubicBezTo>
                  <a:lnTo>
                    <a:pt x="0" y="1903"/>
                  </a:lnTo>
                  <a:cubicBezTo>
                    <a:pt x="2" y="2198"/>
                    <a:pt x="159" y="2470"/>
                    <a:pt x="416" y="2618"/>
                  </a:cubicBezTo>
                  <a:lnTo>
                    <a:pt x="21587" y="14755"/>
                  </a:lnTo>
                  <a:cubicBezTo>
                    <a:pt x="21719" y="14831"/>
                    <a:pt x="21859" y="14865"/>
                    <a:pt x="21995" y="14865"/>
                  </a:cubicBezTo>
                  <a:cubicBezTo>
                    <a:pt x="22426" y="14865"/>
                    <a:pt x="22820" y="14521"/>
                    <a:pt x="22820" y="14040"/>
                  </a:cubicBezTo>
                  <a:lnTo>
                    <a:pt x="22820" y="12963"/>
                  </a:lnTo>
                  <a:cubicBezTo>
                    <a:pt x="22820" y="12667"/>
                    <a:pt x="22663" y="12395"/>
                    <a:pt x="22406" y="12249"/>
                  </a:cubicBezTo>
                  <a:lnTo>
                    <a:pt x="1234" y="110"/>
                  </a:lnTo>
                  <a:cubicBezTo>
                    <a:pt x="1102" y="35"/>
                    <a:pt x="962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721625" y="703000"/>
              <a:ext cx="168250" cy="141375"/>
            </a:xfrm>
            <a:custGeom>
              <a:avLst/>
              <a:gdLst/>
              <a:ahLst/>
              <a:cxnLst/>
              <a:rect l="l" t="t" r="r" b="b"/>
              <a:pathLst>
                <a:path w="6730" h="5655" extrusionOk="0">
                  <a:moveTo>
                    <a:pt x="825" y="1"/>
                  </a:moveTo>
                  <a:cubicBezTo>
                    <a:pt x="395" y="1"/>
                    <a:pt x="0" y="345"/>
                    <a:pt x="0" y="825"/>
                  </a:cubicBezTo>
                  <a:lnTo>
                    <a:pt x="0" y="1902"/>
                  </a:lnTo>
                  <a:cubicBezTo>
                    <a:pt x="0" y="2196"/>
                    <a:pt x="158" y="2469"/>
                    <a:pt x="413" y="2617"/>
                  </a:cubicBezTo>
                  <a:lnTo>
                    <a:pt x="5495" y="5544"/>
                  </a:lnTo>
                  <a:cubicBezTo>
                    <a:pt x="5627" y="5620"/>
                    <a:pt x="5767" y="5654"/>
                    <a:pt x="5904" y="5654"/>
                  </a:cubicBezTo>
                  <a:cubicBezTo>
                    <a:pt x="6335" y="5654"/>
                    <a:pt x="6730" y="5310"/>
                    <a:pt x="6730" y="4829"/>
                  </a:cubicBezTo>
                  <a:lnTo>
                    <a:pt x="6730" y="3753"/>
                  </a:lnTo>
                  <a:cubicBezTo>
                    <a:pt x="6730" y="3459"/>
                    <a:pt x="6572" y="3187"/>
                    <a:pt x="6317" y="3039"/>
                  </a:cubicBezTo>
                  <a:lnTo>
                    <a:pt x="1235" y="112"/>
                  </a:lnTo>
                  <a:cubicBezTo>
                    <a:pt x="1103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721650" y="836800"/>
              <a:ext cx="570525" cy="371625"/>
            </a:xfrm>
            <a:custGeom>
              <a:avLst/>
              <a:gdLst/>
              <a:ahLst/>
              <a:cxnLst/>
              <a:rect l="l" t="t" r="r" b="b"/>
              <a:pathLst>
                <a:path w="22821" h="14865" extrusionOk="0">
                  <a:moveTo>
                    <a:pt x="825" y="1"/>
                  </a:moveTo>
                  <a:cubicBezTo>
                    <a:pt x="395" y="1"/>
                    <a:pt x="0" y="344"/>
                    <a:pt x="0" y="825"/>
                  </a:cubicBezTo>
                  <a:lnTo>
                    <a:pt x="0" y="1904"/>
                  </a:lnTo>
                  <a:cubicBezTo>
                    <a:pt x="0" y="2198"/>
                    <a:pt x="159" y="2471"/>
                    <a:pt x="416" y="2617"/>
                  </a:cubicBezTo>
                  <a:lnTo>
                    <a:pt x="21587" y="14754"/>
                  </a:lnTo>
                  <a:cubicBezTo>
                    <a:pt x="21719" y="14830"/>
                    <a:pt x="21859" y="14865"/>
                    <a:pt x="21996" y="14865"/>
                  </a:cubicBezTo>
                  <a:cubicBezTo>
                    <a:pt x="22426" y="14865"/>
                    <a:pt x="22821" y="14521"/>
                    <a:pt x="22821" y="14041"/>
                  </a:cubicBezTo>
                  <a:lnTo>
                    <a:pt x="22821" y="12962"/>
                  </a:lnTo>
                  <a:cubicBezTo>
                    <a:pt x="22821" y="12668"/>
                    <a:pt x="22663" y="12394"/>
                    <a:pt x="22407" y="12248"/>
                  </a:cubicBezTo>
                  <a:lnTo>
                    <a:pt x="1234" y="111"/>
                  </a:lnTo>
                  <a:cubicBezTo>
                    <a:pt x="1102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987375" y="5256425"/>
              <a:ext cx="31000" cy="16225"/>
            </a:xfrm>
            <a:custGeom>
              <a:avLst/>
              <a:gdLst/>
              <a:ahLst/>
              <a:cxnLst/>
              <a:rect l="l" t="t" r="r" b="b"/>
              <a:pathLst>
                <a:path w="1240" h="649" extrusionOk="0">
                  <a:moveTo>
                    <a:pt x="610" y="0"/>
                  </a:moveTo>
                  <a:cubicBezTo>
                    <a:pt x="481" y="0"/>
                    <a:pt x="353" y="26"/>
                    <a:pt x="254" y="81"/>
                  </a:cubicBezTo>
                  <a:cubicBezTo>
                    <a:pt x="20" y="201"/>
                    <a:pt x="0" y="401"/>
                    <a:pt x="206" y="537"/>
                  </a:cubicBezTo>
                  <a:lnTo>
                    <a:pt x="234" y="553"/>
                  </a:lnTo>
                  <a:cubicBezTo>
                    <a:pt x="342" y="616"/>
                    <a:pt x="483" y="648"/>
                    <a:pt x="624" y="648"/>
                  </a:cubicBezTo>
                  <a:cubicBezTo>
                    <a:pt x="754" y="648"/>
                    <a:pt x="885" y="621"/>
                    <a:pt x="993" y="566"/>
                  </a:cubicBezTo>
                  <a:cubicBezTo>
                    <a:pt x="1220" y="443"/>
                    <a:pt x="1239" y="242"/>
                    <a:pt x="1040" y="110"/>
                  </a:cubicBezTo>
                  <a:lnTo>
                    <a:pt x="1026" y="102"/>
                  </a:lnTo>
                  <a:cubicBezTo>
                    <a:pt x="911" y="35"/>
                    <a:pt x="75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923375" y="5287500"/>
              <a:ext cx="31200" cy="16125"/>
            </a:xfrm>
            <a:custGeom>
              <a:avLst/>
              <a:gdLst/>
              <a:ahLst/>
              <a:cxnLst/>
              <a:rect l="l" t="t" r="r" b="b"/>
              <a:pathLst>
                <a:path w="1248" h="645" extrusionOk="0">
                  <a:moveTo>
                    <a:pt x="624" y="0"/>
                  </a:moveTo>
                  <a:cubicBezTo>
                    <a:pt x="504" y="0"/>
                    <a:pt x="382" y="22"/>
                    <a:pt x="276" y="66"/>
                  </a:cubicBezTo>
                  <a:cubicBezTo>
                    <a:pt x="43" y="177"/>
                    <a:pt x="1" y="382"/>
                    <a:pt x="186" y="522"/>
                  </a:cubicBezTo>
                  <a:lnTo>
                    <a:pt x="235" y="551"/>
                  </a:lnTo>
                  <a:cubicBezTo>
                    <a:pt x="342" y="612"/>
                    <a:pt x="490" y="644"/>
                    <a:pt x="637" y="644"/>
                  </a:cubicBezTo>
                  <a:cubicBezTo>
                    <a:pt x="754" y="644"/>
                    <a:pt x="871" y="624"/>
                    <a:pt x="966" y="580"/>
                  </a:cubicBezTo>
                  <a:cubicBezTo>
                    <a:pt x="1221" y="465"/>
                    <a:pt x="1247" y="260"/>
                    <a:pt x="1063" y="120"/>
                  </a:cubicBezTo>
                  <a:cubicBezTo>
                    <a:pt x="1051" y="112"/>
                    <a:pt x="1038" y="103"/>
                    <a:pt x="1024" y="95"/>
                  </a:cubicBezTo>
                  <a:cubicBezTo>
                    <a:pt x="915" y="33"/>
                    <a:pt x="771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856200" y="5316250"/>
              <a:ext cx="31725" cy="16025"/>
            </a:xfrm>
            <a:custGeom>
              <a:avLst/>
              <a:gdLst/>
              <a:ahLst/>
              <a:cxnLst/>
              <a:rect l="l" t="t" r="r" b="b"/>
              <a:pathLst>
                <a:path w="1269" h="641" extrusionOk="0">
                  <a:moveTo>
                    <a:pt x="634" y="0"/>
                  </a:moveTo>
                  <a:cubicBezTo>
                    <a:pt x="522" y="0"/>
                    <a:pt x="410" y="20"/>
                    <a:pt x="311" y="62"/>
                  </a:cubicBezTo>
                  <a:cubicBezTo>
                    <a:pt x="63" y="165"/>
                    <a:pt x="0" y="366"/>
                    <a:pt x="179" y="509"/>
                  </a:cubicBezTo>
                  <a:lnTo>
                    <a:pt x="243" y="547"/>
                  </a:lnTo>
                  <a:cubicBezTo>
                    <a:pt x="350" y="608"/>
                    <a:pt x="497" y="641"/>
                    <a:pt x="645" y="641"/>
                  </a:cubicBezTo>
                  <a:cubicBezTo>
                    <a:pt x="752" y="641"/>
                    <a:pt x="860" y="624"/>
                    <a:pt x="952" y="587"/>
                  </a:cubicBezTo>
                  <a:cubicBezTo>
                    <a:pt x="1206" y="488"/>
                    <a:pt x="1269" y="287"/>
                    <a:pt x="1099" y="140"/>
                  </a:cubicBezTo>
                  <a:cubicBezTo>
                    <a:pt x="1078" y="124"/>
                    <a:pt x="1058" y="110"/>
                    <a:pt x="1036" y="98"/>
                  </a:cubicBezTo>
                  <a:cubicBezTo>
                    <a:pt x="926" y="35"/>
                    <a:pt x="781" y="0"/>
                    <a:pt x="63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4786350" y="5342550"/>
              <a:ext cx="31575" cy="16175"/>
            </a:xfrm>
            <a:custGeom>
              <a:avLst/>
              <a:gdLst/>
              <a:ahLst/>
              <a:cxnLst/>
              <a:rect l="l" t="t" r="r" b="b"/>
              <a:pathLst>
                <a:path w="1263" h="647" extrusionOk="0">
                  <a:moveTo>
                    <a:pt x="627" y="0"/>
                  </a:moveTo>
                  <a:cubicBezTo>
                    <a:pt x="528" y="0"/>
                    <a:pt x="429" y="16"/>
                    <a:pt x="338" y="48"/>
                  </a:cubicBezTo>
                  <a:cubicBezTo>
                    <a:pt x="78" y="143"/>
                    <a:pt x="1" y="344"/>
                    <a:pt x="164" y="496"/>
                  </a:cubicBezTo>
                  <a:lnTo>
                    <a:pt x="235" y="554"/>
                  </a:lnTo>
                  <a:cubicBezTo>
                    <a:pt x="342" y="615"/>
                    <a:pt x="489" y="647"/>
                    <a:pt x="636" y="647"/>
                  </a:cubicBezTo>
                  <a:cubicBezTo>
                    <a:pt x="734" y="647"/>
                    <a:pt x="832" y="633"/>
                    <a:pt x="917" y="603"/>
                  </a:cubicBezTo>
                  <a:lnTo>
                    <a:pt x="924" y="599"/>
                  </a:lnTo>
                  <a:cubicBezTo>
                    <a:pt x="1186" y="512"/>
                    <a:pt x="1262" y="312"/>
                    <a:pt x="1105" y="155"/>
                  </a:cubicBezTo>
                  <a:cubicBezTo>
                    <a:pt x="1080" y="132"/>
                    <a:pt x="1052" y="112"/>
                    <a:pt x="1023" y="96"/>
                  </a:cubicBezTo>
                  <a:cubicBezTo>
                    <a:pt x="916" y="34"/>
                    <a:pt x="773" y="0"/>
                    <a:pt x="62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4713675" y="5366525"/>
              <a:ext cx="32075" cy="16150"/>
            </a:xfrm>
            <a:custGeom>
              <a:avLst/>
              <a:gdLst/>
              <a:ahLst/>
              <a:cxnLst/>
              <a:rect l="l" t="t" r="r" b="b"/>
              <a:pathLst>
                <a:path w="1283" h="646" extrusionOk="0">
                  <a:moveTo>
                    <a:pt x="644" y="0"/>
                  </a:moveTo>
                  <a:cubicBezTo>
                    <a:pt x="555" y="0"/>
                    <a:pt x="465" y="13"/>
                    <a:pt x="382" y="38"/>
                  </a:cubicBezTo>
                  <a:cubicBezTo>
                    <a:pt x="113" y="121"/>
                    <a:pt x="0" y="309"/>
                    <a:pt x="142" y="473"/>
                  </a:cubicBezTo>
                  <a:lnTo>
                    <a:pt x="250" y="551"/>
                  </a:lnTo>
                  <a:cubicBezTo>
                    <a:pt x="351" y="610"/>
                    <a:pt x="494" y="645"/>
                    <a:pt x="638" y="645"/>
                  </a:cubicBezTo>
                  <a:cubicBezTo>
                    <a:pt x="725" y="645"/>
                    <a:pt x="814" y="632"/>
                    <a:pt x="894" y="604"/>
                  </a:cubicBezTo>
                  <a:cubicBezTo>
                    <a:pt x="1178" y="522"/>
                    <a:pt x="1283" y="330"/>
                    <a:pt x="1133" y="169"/>
                  </a:cubicBezTo>
                  <a:cubicBezTo>
                    <a:pt x="1106" y="140"/>
                    <a:pt x="1074" y="114"/>
                    <a:pt x="1037" y="94"/>
                  </a:cubicBezTo>
                  <a:cubicBezTo>
                    <a:pt x="933" y="34"/>
                    <a:pt x="790" y="0"/>
                    <a:pt x="64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4638800" y="5387725"/>
              <a:ext cx="31775" cy="16275"/>
            </a:xfrm>
            <a:custGeom>
              <a:avLst/>
              <a:gdLst/>
              <a:ahLst/>
              <a:cxnLst/>
              <a:rect l="l" t="t" r="r" b="b"/>
              <a:pathLst>
                <a:path w="1271" h="651" extrusionOk="0">
                  <a:moveTo>
                    <a:pt x="642" y="0"/>
                  </a:moveTo>
                  <a:cubicBezTo>
                    <a:pt x="565" y="0"/>
                    <a:pt x="486" y="11"/>
                    <a:pt x="411" y="32"/>
                  </a:cubicBezTo>
                  <a:cubicBezTo>
                    <a:pt x="128" y="106"/>
                    <a:pt x="1" y="294"/>
                    <a:pt x="129" y="459"/>
                  </a:cubicBezTo>
                  <a:lnTo>
                    <a:pt x="237" y="554"/>
                  </a:lnTo>
                  <a:cubicBezTo>
                    <a:pt x="343" y="615"/>
                    <a:pt x="490" y="650"/>
                    <a:pt x="636" y="650"/>
                  </a:cubicBezTo>
                  <a:cubicBezTo>
                    <a:pt x="713" y="650"/>
                    <a:pt x="790" y="640"/>
                    <a:pt x="861" y="619"/>
                  </a:cubicBezTo>
                  <a:cubicBezTo>
                    <a:pt x="1144" y="545"/>
                    <a:pt x="1271" y="356"/>
                    <a:pt x="1143" y="191"/>
                  </a:cubicBezTo>
                  <a:cubicBezTo>
                    <a:pt x="1109" y="152"/>
                    <a:pt x="1069" y="119"/>
                    <a:pt x="1024" y="94"/>
                  </a:cubicBezTo>
                  <a:cubicBezTo>
                    <a:pt x="922" y="34"/>
                    <a:pt x="784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4561650" y="5406450"/>
              <a:ext cx="31950" cy="16175"/>
            </a:xfrm>
            <a:custGeom>
              <a:avLst/>
              <a:gdLst/>
              <a:ahLst/>
              <a:cxnLst/>
              <a:rect l="l" t="t" r="r" b="b"/>
              <a:pathLst>
                <a:path w="1278" h="647" extrusionOk="0">
                  <a:moveTo>
                    <a:pt x="623" y="0"/>
                  </a:moveTo>
                  <a:cubicBezTo>
                    <a:pt x="560" y="0"/>
                    <a:pt x="495" y="6"/>
                    <a:pt x="432" y="18"/>
                  </a:cubicBezTo>
                  <a:cubicBezTo>
                    <a:pt x="156" y="79"/>
                    <a:pt x="1" y="267"/>
                    <a:pt x="122" y="436"/>
                  </a:cubicBezTo>
                  <a:lnTo>
                    <a:pt x="236" y="552"/>
                  </a:lnTo>
                  <a:cubicBezTo>
                    <a:pt x="344" y="614"/>
                    <a:pt x="488" y="647"/>
                    <a:pt x="638" y="647"/>
                  </a:cubicBezTo>
                  <a:cubicBezTo>
                    <a:pt x="707" y="647"/>
                    <a:pt x="778" y="640"/>
                    <a:pt x="847" y="626"/>
                  </a:cubicBezTo>
                  <a:cubicBezTo>
                    <a:pt x="1130" y="559"/>
                    <a:pt x="1278" y="375"/>
                    <a:pt x="1163" y="210"/>
                  </a:cubicBezTo>
                  <a:cubicBezTo>
                    <a:pt x="1127" y="164"/>
                    <a:pt x="1084" y="125"/>
                    <a:pt x="1032" y="97"/>
                  </a:cubicBezTo>
                  <a:cubicBezTo>
                    <a:pt x="923" y="35"/>
                    <a:pt x="777" y="0"/>
                    <a:pt x="62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5384250" y="4906775"/>
              <a:ext cx="29650" cy="16200"/>
            </a:xfrm>
            <a:custGeom>
              <a:avLst/>
              <a:gdLst/>
              <a:ahLst/>
              <a:cxnLst/>
              <a:rect l="l" t="t" r="r" b="b"/>
              <a:pathLst>
                <a:path w="1186" h="648" extrusionOk="0">
                  <a:moveTo>
                    <a:pt x="588" y="1"/>
                  </a:moveTo>
                  <a:cubicBezTo>
                    <a:pt x="357" y="1"/>
                    <a:pt x="136" y="89"/>
                    <a:pt x="58" y="226"/>
                  </a:cubicBezTo>
                  <a:cubicBezTo>
                    <a:pt x="1" y="342"/>
                    <a:pt x="59" y="473"/>
                    <a:pt x="202" y="555"/>
                  </a:cubicBezTo>
                  <a:lnTo>
                    <a:pt x="413" y="629"/>
                  </a:lnTo>
                  <a:cubicBezTo>
                    <a:pt x="473" y="642"/>
                    <a:pt x="535" y="648"/>
                    <a:pt x="595" y="648"/>
                  </a:cubicBezTo>
                  <a:cubicBezTo>
                    <a:pt x="829" y="648"/>
                    <a:pt x="1050" y="560"/>
                    <a:pt x="1122" y="433"/>
                  </a:cubicBezTo>
                  <a:cubicBezTo>
                    <a:pt x="1186" y="307"/>
                    <a:pt x="1127" y="182"/>
                    <a:pt x="982" y="97"/>
                  </a:cubicBezTo>
                  <a:cubicBezTo>
                    <a:pt x="912" y="59"/>
                    <a:pt x="836" y="33"/>
                    <a:pt x="758" y="17"/>
                  </a:cubicBezTo>
                  <a:cubicBezTo>
                    <a:pt x="702" y="6"/>
                    <a:pt x="644" y="1"/>
                    <a:pt x="58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4483250" y="5422325"/>
              <a:ext cx="31225" cy="16225"/>
            </a:xfrm>
            <a:custGeom>
              <a:avLst/>
              <a:gdLst/>
              <a:ahLst/>
              <a:cxnLst/>
              <a:rect l="l" t="t" r="r" b="b"/>
              <a:pathLst>
                <a:path w="1249" h="649" extrusionOk="0">
                  <a:moveTo>
                    <a:pt x="615" y="1"/>
                  </a:moveTo>
                  <a:cubicBezTo>
                    <a:pt x="561" y="1"/>
                    <a:pt x="506" y="6"/>
                    <a:pt x="452" y="16"/>
                  </a:cubicBezTo>
                  <a:cubicBezTo>
                    <a:pt x="162" y="70"/>
                    <a:pt x="0" y="254"/>
                    <a:pt x="85" y="419"/>
                  </a:cubicBezTo>
                  <a:lnTo>
                    <a:pt x="222" y="554"/>
                  </a:lnTo>
                  <a:cubicBezTo>
                    <a:pt x="328" y="615"/>
                    <a:pt x="480" y="648"/>
                    <a:pt x="633" y="648"/>
                  </a:cubicBezTo>
                  <a:cubicBezTo>
                    <a:pt x="686" y="648"/>
                    <a:pt x="739" y="644"/>
                    <a:pt x="789" y="636"/>
                  </a:cubicBezTo>
                  <a:cubicBezTo>
                    <a:pt x="1079" y="573"/>
                    <a:pt x="1248" y="394"/>
                    <a:pt x="1141" y="225"/>
                  </a:cubicBezTo>
                  <a:cubicBezTo>
                    <a:pt x="1109" y="171"/>
                    <a:pt x="1063" y="125"/>
                    <a:pt x="1005" y="95"/>
                  </a:cubicBezTo>
                  <a:cubicBezTo>
                    <a:pt x="904" y="36"/>
                    <a:pt x="762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5407750" y="4860475"/>
              <a:ext cx="29500" cy="16125"/>
            </a:xfrm>
            <a:custGeom>
              <a:avLst/>
              <a:gdLst/>
              <a:ahLst/>
              <a:cxnLst/>
              <a:rect l="l" t="t" r="r" b="b"/>
              <a:pathLst>
                <a:path w="1180" h="645" extrusionOk="0">
                  <a:moveTo>
                    <a:pt x="576" y="0"/>
                  </a:moveTo>
                  <a:cubicBezTo>
                    <a:pt x="336" y="0"/>
                    <a:pt x="114" y="98"/>
                    <a:pt x="50" y="244"/>
                  </a:cubicBezTo>
                  <a:cubicBezTo>
                    <a:pt x="0" y="355"/>
                    <a:pt x="66" y="474"/>
                    <a:pt x="201" y="552"/>
                  </a:cubicBezTo>
                  <a:cubicBezTo>
                    <a:pt x="275" y="595"/>
                    <a:pt x="357" y="623"/>
                    <a:pt x="442" y="634"/>
                  </a:cubicBezTo>
                  <a:cubicBezTo>
                    <a:pt x="492" y="641"/>
                    <a:pt x="542" y="645"/>
                    <a:pt x="590" y="645"/>
                  </a:cubicBezTo>
                  <a:cubicBezTo>
                    <a:pt x="839" y="645"/>
                    <a:pt x="1059" y="554"/>
                    <a:pt x="1135" y="413"/>
                  </a:cubicBezTo>
                  <a:lnTo>
                    <a:pt x="1128" y="408"/>
                  </a:lnTo>
                  <a:cubicBezTo>
                    <a:pt x="1180" y="291"/>
                    <a:pt x="1121" y="176"/>
                    <a:pt x="987" y="98"/>
                  </a:cubicBezTo>
                  <a:cubicBezTo>
                    <a:pt x="908" y="54"/>
                    <a:pt x="820" y="25"/>
                    <a:pt x="729" y="14"/>
                  </a:cubicBezTo>
                  <a:cubicBezTo>
                    <a:pt x="678" y="5"/>
                    <a:pt x="627" y="0"/>
                    <a:pt x="57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4403025" y="5435475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12" y="0"/>
                  </a:moveTo>
                  <a:cubicBezTo>
                    <a:pt x="569" y="0"/>
                    <a:pt x="525" y="3"/>
                    <a:pt x="482" y="10"/>
                  </a:cubicBezTo>
                  <a:cubicBezTo>
                    <a:pt x="171" y="52"/>
                    <a:pt x="1" y="224"/>
                    <a:pt x="73" y="404"/>
                  </a:cubicBezTo>
                  <a:lnTo>
                    <a:pt x="215" y="552"/>
                  </a:lnTo>
                  <a:cubicBezTo>
                    <a:pt x="314" y="609"/>
                    <a:pt x="458" y="644"/>
                    <a:pt x="607" y="644"/>
                  </a:cubicBezTo>
                  <a:cubicBezTo>
                    <a:pt x="651" y="644"/>
                    <a:pt x="696" y="641"/>
                    <a:pt x="741" y="634"/>
                  </a:cubicBezTo>
                  <a:lnTo>
                    <a:pt x="748" y="630"/>
                  </a:lnTo>
                  <a:cubicBezTo>
                    <a:pt x="1052" y="594"/>
                    <a:pt x="1229" y="417"/>
                    <a:pt x="1149" y="240"/>
                  </a:cubicBezTo>
                  <a:cubicBezTo>
                    <a:pt x="1126" y="185"/>
                    <a:pt x="1074" y="135"/>
                    <a:pt x="1006" y="96"/>
                  </a:cubicBezTo>
                  <a:cubicBezTo>
                    <a:pt x="903" y="37"/>
                    <a:pt x="760" y="0"/>
                    <a:pt x="61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5426675" y="4813450"/>
              <a:ext cx="29125" cy="16150"/>
            </a:xfrm>
            <a:custGeom>
              <a:avLst/>
              <a:gdLst/>
              <a:ahLst/>
              <a:cxnLst/>
              <a:rect l="l" t="t" r="r" b="b"/>
              <a:pathLst>
                <a:path w="1165" h="646" extrusionOk="0">
                  <a:moveTo>
                    <a:pt x="581" y="1"/>
                  </a:moveTo>
                  <a:cubicBezTo>
                    <a:pt x="322" y="1"/>
                    <a:pt x="88" y="104"/>
                    <a:pt x="27" y="257"/>
                  </a:cubicBezTo>
                  <a:cubicBezTo>
                    <a:pt x="0" y="371"/>
                    <a:pt x="63" y="474"/>
                    <a:pt x="191" y="548"/>
                  </a:cubicBezTo>
                  <a:cubicBezTo>
                    <a:pt x="278" y="599"/>
                    <a:pt x="375" y="631"/>
                    <a:pt x="476" y="639"/>
                  </a:cubicBezTo>
                  <a:cubicBezTo>
                    <a:pt x="515" y="644"/>
                    <a:pt x="554" y="646"/>
                    <a:pt x="592" y="646"/>
                  </a:cubicBezTo>
                  <a:cubicBezTo>
                    <a:pt x="851" y="646"/>
                    <a:pt x="1079" y="542"/>
                    <a:pt x="1133" y="388"/>
                  </a:cubicBezTo>
                  <a:cubicBezTo>
                    <a:pt x="1164" y="277"/>
                    <a:pt x="1101" y="168"/>
                    <a:pt x="973" y="93"/>
                  </a:cubicBezTo>
                  <a:cubicBezTo>
                    <a:pt x="884" y="44"/>
                    <a:pt x="785" y="14"/>
                    <a:pt x="685" y="6"/>
                  </a:cubicBezTo>
                  <a:cubicBezTo>
                    <a:pt x="650" y="2"/>
                    <a:pt x="615" y="1"/>
                    <a:pt x="58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4321575" y="5445750"/>
              <a:ext cx="30175" cy="16150"/>
            </a:xfrm>
            <a:custGeom>
              <a:avLst/>
              <a:gdLst/>
              <a:ahLst/>
              <a:cxnLst/>
              <a:rect l="l" t="t" r="r" b="b"/>
              <a:pathLst>
                <a:path w="1207" h="646" extrusionOk="0">
                  <a:moveTo>
                    <a:pt x="608" y="0"/>
                  </a:moveTo>
                  <a:cubicBezTo>
                    <a:pt x="573" y="0"/>
                    <a:pt x="538" y="2"/>
                    <a:pt x="503" y="6"/>
                  </a:cubicBezTo>
                  <a:cubicBezTo>
                    <a:pt x="199" y="43"/>
                    <a:pt x="1" y="207"/>
                    <a:pt x="51" y="384"/>
                  </a:cubicBezTo>
                  <a:cubicBezTo>
                    <a:pt x="87" y="452"/>
                    <a:pt x="142" y="509"/>
                    <a:pt x="209" y="548"/>
                  </a:cubicBezTo>
                  <a:cubicBezTo>
                    <a:pt x="311" y="608"/>
                    <a:pt x="451" y="645"/>
                    <a:pt x="606" y="645"/>
                  </a:cubicBezTo>
                  <a:cubicBezTo>
                    <a:pt x="643" y="645"/>
                    <a:pt x="680" y="643"/>
                    <a:pt x="719" y="639"/>
                  </a:cubicBezTo>
                  <a:lnTo>
                    <a:pt x="719" y="639"/>
                  </a:lnTo>
                  <a:lnTo>
                    <a:pt x="712" y="643"/>
                  </a:lnTo>
                  <a:cubicBezTo>
                    <a:pt x="1010" y="609"/>
                    <a:pt x="1207" y="437"/>
                    <a:pt x="1157" y="269"/>
                  </a:cubicBezTo>
                  <a:cubicBezTo>
                    <a:pt x="1134" y="198"/>
                    <a:pt x="1077" y="138"/>
                    <a:pt x="999" y="94"/>
                  </a:cubicBezTo>
                  <a:cubicBezTo>
                    <a:pt x="898" y="35"/>
                    <a:pt x="760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5440700" y="4765875"/>
              <a:ext cx="28675" cy="16100"/>
            </a:xfrm>
            <a:custGeom>
              <a:avLst/>
              <a:gdLst/>
              <a:ahLst/>
              <a:cxnLst/>
              <a:rect l="l" t="t" r="r" b="b"/>
              <a:pathLst>
                <a:path w="1147" h="644" extrusionOk="0">
                  <a:moveTo>
                    <a:pt x="570" y="0"/>
                  </a:moveTo>
                  <a:cubicBezTo>
                    <a:pt x="292" y="0"/>
                    <a:pt x="59" y="114"/>
                    <a:pt x="15" y="275"/>
                  </a:cubicBezTo>
                  <a:cubicBezTo>
                    <a:pt x="1" y="381"/>
                    <a:pt x="58" y="480"/>
                    <a:pt x="179" y="550"/>
                  </a:cubicBezTo>
                  <a:cubicBezTo>
                    <a:pt x="257" y="596"/>
                    <a:pt x="379" y="624"/>
                    <a:pt x="492" y="641"/>
                  </a:cubicBezTo>
                  <a:cubicBezTo>
                    <a:pt x="518" y="643"/>
                    <a:pt x="544" y="644"/>
                    <a:pt x="570" y="644"/>
                  </a:cubicBezTo>
                  <a:cubicBezTo>
                    <a:pt x="849" y="644"/>
                    <a:pt x="1083" y="523"/>
                    <a:pt x="1122" y="366"/>
                  </a:cubicBezTo>
                  <a:cubicBezTo>
                    <a:pt x="1147" y="263"/>
                    <a:pt x="1083" y="161"/>
                    <a:pt x="961" y="91"/>
                  </a:cubicBezTo>
                  <a:cubicBezTo>
                    <a:pt x="867" y="40"/>
                    <a:pt x="761" y="9"/>
                    <a:pt x="652" y="4"/>
                  </a:cubicBezTo>
                  <a:cubicBezTo>
                    <a:pt x="624" y="1"/>
                    <a:pt x="597" y="0"/>
                    <a:pt x="57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4239425" y="5453275"/>
              <a:ext cx="29625" cy="16050"/>
            </a:xfrm>
            <a:custGeom>
              <a:avLst/>
              <a:gdLst/>
              <a:ahLst/>
              <a:cxnLst/>
              <a:rect l="l" t="t" r="r" b="b"/>
              <a:pathLst>
                <a:path w="1185" h="642" extrusionOk="0">
                  <a:moveTo>
                    <a:pt x="608" y="0"/>
                  </a:moveTo>
                  <a:cubicBezTo>
                    <a:pt x="580" y="0"/>
                    <a:pt x="552" y="2"/>
                    <a:pt x="523" y="4"/>
                  </a:cubicBezTo>
                  <a:cubicBezTo>
                    <a:pt x="217" y="25"/>
                    <a:pt x="0" y="186"/>
                    <a:pt x="50" y="361"/>
                  </a:cubicBezTo>
                  <a:cubicBezTo>
                    <a:pt x="64" y="435"/>
                    <a:pt x="107" y="502"/>
                    <a:pt x="192" y="551"/>
                  </a:cubicBezTo>
                  <a:cubicBezTo>
                    <a:pt x="293" y="609"/>
                    <a:pt x="427" y="642"/>
                    <a:pt x="575" y="642"/>
                  </a:cubicBezTo>
                  <a:cubicBezTo>
                    <a:pt x="605" y="642"/>
                    <a:pt x="636" y="640"/>
                    <a:pt x="668" y="637"/>
                  </a:cubicBezTo>
                  <a:cubicBezTo>
                    <a:pt x="973" y="616"/>
                    <a:pt x="1185" y="460"/>
                    <a:pt x="1142" y="279"/>
                  </a:cubicBezTo>
                  <a:cubicBezTo>
                    <a:pt x="1126" y="205"/>
                    <a:pt x="1068" y="140"/>
                    <a:pt x="983" y="92"/>
                  </a:cubicBezTo>
                  <a:cubicBezTo>
                    <a:pt x="886" y="35"/>
                    <a:pt x="753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5449675" y="4717800"/>
              <a:ext cx="28325" cy="16175"/>
            </a:xfrm>
            <a:custGeom>
              <a:avLst/>
              <a:gdLst/>
              <a:ahLst/>
              <a:cxnLst/>
              <a:rect l="l" t="t" r="r" b="b"/>
              <a:pathLst>
                <a:path w="1133" h="647" extrusionOk="0">
                  <a:moveTo>
                    <a:pt x="561" y="0"/>
                  </a:moveTo>
                  <a:cubicBezTo>
                    <a:pt x="273" y="0"/>
                    <a:pt x="34" y="126"/>
                    <a:pt x="14" y="293"/>
                  </a:cubicBezTo>
                  <a:cubicBezTo>
                    <a:pt x="0" y="390"/>
                    <a:pt x="64" y="487"/>
                    <a:pt x="172" y="548"/>
                  </a:cubicBezTo>
                  <a:cubicBezTo>
                    <a:pt x="264" y="601"/>
                    <a:pt x="392" y="634"/>
                    <a:pt x="526" y="646"/>
                  </a:cubicBezTo>
                  <a:cubicBezTo>
                    <a:pt x="539" y="646"/>
                    <a:pt x="551" y="646"/>
                    <a:pt x="564" y="646"/>
                  </a:cubicBezTo>
                  <a:cubicBezTo>
                    <a:pt x="853" y="646"/>
                    <a:pt x="1101" y="511"/>
                    <a:pt x="1113" y="346"/>
                  </a:cubicBezTo>
                  <a:cubicBezTo>
                    <a:pt x="1132" y="244"/>
                    <a:pt x="1072" y="155"/>
                    <a:pt x="962" y="92"/>
                  </a:cubicBezTo>
                  <a:cubicBezTo>
                    <a:pt x="873" y="41"/>
                    <a:pt x="752" y="7"/>
                    <a:pt x="615" y="2"/>
                  </a:cubicBezTo>
                  <a:cubicBezTo>
                    <a:pt x="597" y="1"/>
                    <a:pt x="579" y="0"/>
                    <a:pt x="56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4156650" y="5457875"/>
              <a:ext cx="28800" cy="16075"/>
            </a:xfrm>
            <a:custGeom>
              <a:avLst/>
              <a:gdLst/>
              <a:ahLst/>
              <a:cxnLst/>
              <a:rect l="l" t="t" r="r" b="b"/>
              <a:pathLst>
                <a:path w="1152" h="643" extrusionOk="0">
                  <a:moveTo>
                    <a:pt x="586" y="1"/>
                  </a:moveTo>
                  <a:cubicBezTo>
                    <a:pt x="573" y="1"/>
                    <a:pt x="559" y="1"/>
                    <a:pt x="545" y="2"/>
                  </a:cubicBezTo>
                  <a:cubicBezTo>
                    <a:pt x="242" y="14"/>
                    <a:pt x="0" y="162"/>
                    <a:pt x="23" y="338"/>
                  </a:cubicBezTo>
                  <a:cubicBezTo>
                    <a:pt x="31" y="424"/>
                    <a:pt x="88" y="490"/>
                    <a:pt x="187" y="547"/>
                  </a:cubicBezTo>
                  <a:cubicBezTo>
                    <a:pt x="285" y="604"/>
                    <a:pt x="424" y="643"/>
                    <a:pt x="576" y="643"/>
                  </a:cubicBezTo>
                  <a:cubicBezTo>
                    <a:pt x="591" y="643"/>
                    <a:pt x="606" y="642"/>
                    <a:pt x="621" y="642"/>
                  </a:cubicBezTo>
                  <a:cubicBezTo>
                    <a:pt x="925" y="629"/>
                    <a:pt x="1152" y="481"/>
                    <a:pt x="1128" y="297"/>
                  </a:cubicBezTo>
                  <a:cubicBezTo>
                    <a:pt x="1125" y="216"/>
                    <a:pt x="1067" y="145"/>
                    <a:pt x="976" y="94"/>
                  </a:cubicBezTo>
                  <a:cubicBezTo>
                    <a:pt x="876" y="36"/>
                    <a:pt x="738" y="1"/>
                    <a:pt x="58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5453825" y="4669475"/>
              <a:ext cx="27925" cy="16250"/>
            </a:xfrm>
            <a:custGeom>
              <a:avLst/>
              <a:gdLst/>
              <a:ahLst/>
              <a:cxnLst/>
              <a:rect l="l" t="t" r="r" b="b"/>
              <a:pathLst>
                <a:path w="1117" h="650" extrusionOk="0">
                  <a:moveTo>
                    <a:pt x="596" y="1"/>
                  </a:moveTo>
                  <a:cubicBezTo>
                    <a:pt x="589" y="1"/>
                    <a:pt x="581" y="1"/>
                    <a:pt x="573" y="1"/>
                  </a:cubicBezTo>
                  <a:cubicBezTo>
                    <a:pt x="261" y="1"/>
                    <a:pt x="14" y="136"/>
                    <a:pt x="7" y="313"/>
                  </a:cubicBezTo>
                  <a:cubicBezTo>
                    <a:pt x="0" y="407"/>
                    <a:pt x="57" y="489"/>
                    <a:pt x="165" y="550"/>
                  </a:cubicBezTo>
                  <a:cubicBezTo>
                    <a:pt x="264" y="609"/>
                    <a:pt x="399" y="645"/>
                    <a:pt x="548" y="649"/>
                  </a:cubicBezTo>
                  <a:cubicBezTo>
                    <a:pt x="867" y="645"/>
                    <a:pt x="1107" y="506"/>
                    <a:pt x="1112" y="329"/>
                  </a:cubicBezTo>
                  <a:cubicBezTo>
                    <a:pt x="1117" y="237"/>
                    <a:pt x="1051" y="150"/>
                    <a:pt x="945" y="89"/>
                  </a:cubicBezTo>
                  <a:cubicBezTo>
                    <a:pt x="838" y="31"/>
                    <a:pt x="718" y="1"/>
                    <a:pt x="59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4073600" y="5459450"/>
              <a:ext cx="28225" cy="16125"/>
            </a:xfrm>
            <a:custGeom>
              <a:avLst/>
              <a:gdLst/>
              <a:ahLst/>
              <a:cxnLst/>
              <a:rect l="l" t="t" r="r" b="b"/>
              <a:pathLst>
                <a:path w="1129" h="645" extrusionOk="0">
                  <a:moveTo>
                    <a:pt x="558" y="0"/>
                  </a:moveTo>
                  <a:cubicBezTo>
                    <a:pt x="253" y="4"/>
                    <a:pt x="6" y="148"/>
                    <a:pt x="1" y="325"/>
                  </a:cubicBezTo>
                  <a:cubicBezTo>
                    <a:pt x="8" y="410"/>
                    <a:pt x="72" y="496"/>
                    <a:pt x="171" y="555"/>
                  </a:cubicBezTo>
                  <a:cubicBezTo>
                    <a:pt x="266" y="609"/>
                    <a:pt x="405" y="644"/>
                    <a:pt x="546" y="644"/>
                  </a:cubicBezTo>
                  <a:cubicBezTo>
                    <a:pt x="554" y="644"/>
                    <a:pt x="562" y="644"/>
                    <a:pt x="569" y="644"/>
                  </a:cubicBezTo>
                  <a:cubicBezTo>
                    <a:pt x="574" y="644"/>
                    <a:pt x="578" y="644"/>
                    <a:pt x="582" y="644"/>
                  </a:cubicBezTo>
                  <a:cubicBezTo>
                    <a:pt x="880" y="644"/>
                    <a:pt x="1128" y="498"/>
                    <a:pt x="1120" y="325"/>
                  </a:cubicBezTo>
                  <a:cubicBezTo>
                    <a:pt x="1120" y="234"/>
                    <a:pt x="1057" y="153"/>
                    <a:pt x="956" y="95"/>
                  </a:cubicBezTo>
                  <a:cubicBezTo>
                    <a:pt x="855" y="36"/>
                    <a:pt x="714" y="0"/>
                    <a:pt x="55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5452675" y="4621125"/>
              <a:ext cx="28375" cy="16050"/>
            </a:xfrm>
            <a:custGeom>
              <a:avLst/>
              <a:gdLst/>
              <a:ahLst/>
              <a:cxnLst/>
              <a:rect l="l" t="t" r="r" b="b"/>
              <a:pathLst>
                <a:path w="1135" h="642" extrusionOk="0">
                  <a:moveTo>
                    <a:pt x="571" y="1"/>
                  </a:moveTo>
                  <a:cubicBezTo>
                    <a:pt x="557" y="1"/>
                    <a:pt x="544" y="1"/>
                    <a:pt x="530" y="2"/>
                  </a:cubicBezTo>
                  <a:cubicBezTo>
                    <a:pt x="233" y="9"/>
                    <a:pt x="0" y="152"/>
                    <a:pt x="7" y="329"/>
                  </a:cubicBezTo>
                  <a:cubicBezTo>
                    <a:pt x="15" y="416"/>
                    <a:pt x="80" y="494"/>
                    <a:pt x="172" y="547"/>
                  </a:cubicBezTo>
                  <a:cubicBezTo>
                    <a:pt x="278" y="609"/>
                    <a:pt x="411" y="642"/>
                    <a:pt x="563" y="642"/>
                  </a:cubicBezTo>
                  <a:cubicBezTo>
                    <a:pt x="572" y="642"/>
                    <a:pt x="581" y="642"/>
                    <a:pt x="590" y="642"/>
                  </a:cubicBezTo>
                  <a:cubicBezTo>
                    <a:pt x="888" y="633"/>
                    <a:pt x="1135" y="481"/>
                    <a:pt x="1119" y="308"/>
                  </a:cubicBezTo>
                  <a:cubicBezTo>
                    <a:pt x="1115" y="226"/>
                    <a:pt x="1055" y="150"/>
                    <a:pt x="959" y="94"/>
                  </a:cubicBezTo>
                  <a:cubicBezTo>
                    <a:pt x="859" y="36"/>
                    <a:pt x="723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990150" y="5458325"/>
              <a:ext cx="28175" cy="16125"/>
            </a:xfrm>
            <a:custGeom>
              <a:avLst/>
              <a:gdLst/>
              <a:ahLst/>
              <a:cxnLst/>
              <a:rect l="l" t="t" r="r" b="b"/>
              <a:pathLst>
                <a:path w="1127" h="645" extrusionOk="0">
                  <a:moveTo>
                    <a:pt x="560" y="0"/>
                  </a:moveTo>
                  <a:cubicBezTo>
                    <a:pt x="274" y="0"/>
                    <a:pt x="19" y="136"/>
                    <a:pt x="7" y="303"/>
                  </a:cubicBezTo>
                  <a:cubicBezTo>
                    <a:pt x="0" y="398"/>
                    <a:pt x="57" y="488"/>
                    <a:pt x="163" y="550"/>
                  </a:cubicBezTo>
                  <a:cubicBezTo>
                    <a:pt x="257" y="604"/>
                    <a:pt x="384" y="636"/>
                    <a:pt x="540" y="644"/>
                  </a:cubicBezTo>
                  <a:cubicBezTo>
                    <a:pt x="548" y="645"/>
                    <a:pt x="557" y="645"/>
                    <a:pt x="566" y="645"/>
                  </a:cubicBezTo>
                  <a:cubicBezTo>
                    <a:pt x="853" y="645"/>
                    <a:pt x="1099" y="512"/>
                    <a:pt x="1120" y="341"/>
                  </a:cubicBezTo>
                  <a:cubicBezTo>
                    <a:pt x="1126" y="244"/>
                    <a:pt x="1062" y="155"/>
                    <a:pt x="954" y="94"/>
                  </a:cubicBezTo>
                  <a:cubicBezTo>
                    <a:pt x="860" y="39"/>
                    <a:pt x="731" y="3"/>
                    <a:pt x="586" y="0"/>
                  </a:cubicBezTo>
                  <a:cubicBezTo>
                    <a:pt x="577" y="0"/>
                    <a:pt x="569" y="0"/>
                    <a:pt x="56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5445975" y="4572875"/>
              <a:ext cx="29500" cy="16100"/>
            </a:xfrm>
            <a:custGeom>
              <a:avLst/>
              <a:gdLst/>
              <a:ahLst/>
              <a:cxnLst/>
              <a:rect l="l" t="t" r="r" b="b"/>
              <a:pathLst>
                <a:path w="1180" h="644" extrusionOk="0">
                  <a:moveTo>
                    <a:pt x="574" y="0"/>
                  </a:moveTo>
                  <a:cubicBezTo>
                    <a:pt x="560" y="0"/>
                    <a:pt x="546" y="1"/>
                    <a:pt x="532" y="1"/>
                  </a:cubicBezTo>
                  <a:cubicBezTo>
                    <a:pt x="235" y="18"/>
                    <a:pt x="0" y="178"/>
                    <a:pt x="30" y="350"/>
                  </a:cubicBezTo>
                  <a:cubicBezTo>
                    <a:pt x="38" y="429"/>
                    <a:pt x="109" y="502"/>
                    <a:pt x="194" y="552"/>
                  </a:cubicBezTo>
                  <a:cubicBezTo>
                    <a:pt x="293" y="608"/>
                    <a:pt x="450" y="643"/>
                    <a:pt x="607" y="643"/>
                  </a:cubicBezTo>
                  <a:cubicBezTo>
                    <a:pt x="621" y="643"/>
                    <a:pt x="635" y="643"/>
                    <a:pt x="649" y="642"/>
                  </a:cubicBezTo>
                  <a:cubicBezTo>
                    <a:pt x="946" y="626"/>
                    <a:pt x="1180" y="465"/>
                    <a:pt x="1135" y="284"/>
                  </a:cubicBezTo>
                  <a:lnTo>
                    <a:pt x="1135" y="284"/>
                  </a:lnTo>
                  <a:lnTo>
                    <a:pt x="1143" y="290"/>
                  </a:lnTo>
                  <a:cubicBezTo>
                    <a:pt x="1131" y="212"/>
                    <a:pt x="1072" y="146"/>
                    <a:pt x="987" y="97"/>
                  </a:cubicBezTo>
                  <a:cubicBezTo>
                    <a:pt x="882" y="36"/>
                    <a:pt x="734" y="0"/>
                    <a:pt x="57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906650" y="5454150"/>
              <a:ext cx="28675" cy="16225"/>
            </a:xfrm>
            <a:custGeom>
              <a:avLst/>
              <a:gdLst/>
              <a:ahLst/>
              <a:cxnLst/>
              <a:rect l="l" t="t" r="r" b="b"/>
              <a:pathLst>
                <a:path w="1147" h="649" extrusionOk="0">
                  <a:moveTo>
                    <a:pt x="572" y="1"/>
                  </a:moveTo>
                  <a:cubicBezTo>
                    <a:pt x="292" y="1"/>
                    <a:pt x="47" y="126"/>
                    <a:pt x="14" y="290"/>
                  </a:cubicBezTo>
                  <a:cubicBezTo>
                    <a:pt x="0" y="389"/>
                    <a:pt x="71" y="487"/>
                    <a:pt x="179" y="549"/>
                  </a:cubicBezTo>
                  <a:cubicBezTo>
                    <a:pt x="282" y="608"/>
                    <a:pt x="399" y="643"/>
                    <a:pt x="519" y="647"/>
                  </a:cubicBezTo>
                  <a:cubicBezTo>
                    <a:pt x="538" y="648"/>
                    <a:pt x="556" y="649"/>
                    <a:pt x="575" y="649"/>
                  </a:cubicBezTo>
                  <a:cubicBezTo>
                    <a:pt x="851" y="649"/>
                    <a:pt x="1096" y="534"/>
                    <a:pt x="1134" y="364"/>
                  </a:cubicBezTo>
                  <a:cubicBezTo>
                    <a:pt x="1146" y="261"/>
                    <a:pt x="1078" y="162"/>
                    <a:pt x="959" y="94"/>
                  </a:cubicBezTo>
                  <a:cubicBezTo>
                    <a:pt x="860" y="39"/>
                    <a:pt x="749" y="9"/>
                    <a:pt x="636" y="3"/>
                  </a:cubicBezTo>
                  <a:cubicBezTo>
                    <a:pt x="614" y="1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5434750" y="452485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603" y="1"/>
                  </a:moveTo>
                  <a:cubicBezTo>
                    <a:pt x="572" y="1"/>
                    <a:pt x="541" y="2"/>
                    <a:pt x="509" y="5"/>
                  </a:cubicBezTo>
                  <a:cubicBezTo>
                    <a:pt x="204" y="26"/>
                    <a:pt x="1" y="202"/>
                    <a:pt x="44" y="375"/>
                  </a:cubicBezTo>
                  <a:cubicBezTo>
                    <a:pt x="76" y="447"/>
                    <a:pt x="130" y="509"/>
                    <a:pt x="200" y="548"/>
                  </a:cubicBezTo>
                  <a:cubicBezTo>
                    <a:pt x="309" y="610"/>
                    <a:pt x="453" y="646"/>
                    <a:pt x="606" y="646"/>
                  </a:cubicBezTo>
                  <a:cubicBezTo>
                    <a:pt x="634" y="646"/>
                    <a:pt x="661" y="645"/>
                    <a:pt x="689" y="642"/>
                  </a:cubicBezTo>
                  <a:cubicBezTo>
                    <a:pt x="994" y="612"/>
                    <a:pt x="1199" y="445"/>
                    <a:pt x="1149" y="276"/>
                  </a:cubicBezTo>
                  <a:cubicBezTo>
                    <a:pt x="1126" y="203"/>
                    <a:pt x="1067" y="141"/>
                    <a:pt x="985" y="93"/>
                  </a:cubicBezTo>
                  <a:cubicBezTo>
                    <a:pt x="884" y="36"/>
                    <a:pt x="750" y="1"/>
                    <a:pt x="60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823850" y="5447375"/>
              <a:ext cx="28950" cy="16100"/>
            </a:xfrm>
            <a:custGeom>
              <a:avLst/>
              <a:gdLst/>
              <a:ahLst/>
              <a:cxnLst/>
              <a:rect l="l" t="t" r="r" b="b"/>
              <a:pathLst>
                <a:path w="1158" h="644" extrusionOk="0">
                  <a:moveTo>
                    <a:pt x="574" y="1"/>
                  </a:moveTo>
                  <a:cubicBezTo>
                    <a:pt x="306" y="1"/>
                    <a:pt x="78" y="108"/>
                    <a:pt x="28" y="261"/>
                  </a:cubicBezTo>
                  <a:cubicBezTo>
                    <a:pt x="0" y="367"/>
                    <a:pt x="64" y="479"/>
                    <a:pt x="186" y="549"/>
                  </a:cubicBezTo>
                  <a:cubicBezTo>
                    <a:pt x="278" y="600"/>
                    <a:pt x="379" y="631"/>
                    <a:pt x="484" y="639"/>
                  </a:cubicBezTo>
                  <a:cubicBezTo>
                    <a:pt x="516" y="642"/>
                    <a:pt x="547" y="644"/>
                    <a:pt x="578" y="644"/>
                  </a:cubicBezTo>
                  <a:cubicBezTo>
                    <a:pt x="846" y="644"/>
                    <a:pt x="1078" y="534"/>
                    <a:pt x="1127" y="372"/>
                  </a:cubicBezTo>
                  <a:cubicBezTo>
                    <a:pt x="1157" y="264"/>
                    <a:pt x="1095" y="161"/>
                    <a:pt x="973" y="91"/>
                  </a:cubicBezTo>
                  <a:cubicBezTo>
                    <a:pt x="883" y="43"/>
                    <a:pt x="782" y="13"/>
                    <a:pt x="679" y="6"/>
                  </a:cubicBezTo>
                  <a:cubicBezTo>
                    <a:pt x="644" y="3"/>
                    <a:pt x="609" y="1"/>
                    <a:pt x="57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5418525" y="447725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4" y="1"/>
                  </a:moveTo>
                  <a:cubicBezTo>
                    <a:pt x="566" y="1"/>
                    <a:pt x="527" y="3"/>
                    <a:pt x="488" y="8"/>
                  </a:cubicBezTo>
                  <a:cubicBezTo>
                    <a:pt x="191" y="49"/>
                    <a:pt x="0" y="217"/>
                    <a:pt x="66" y="394"/>
                  </a:cubicBezTo>
                  <a:lnTo>
                    <a:pt x="215" y="555"/>
                  </a:lnTo>
                  <a:cubicBezTo>
                    <a:pt x="313" y="611"/>
                    <a:pt x="452" y="648"/>
                    <a:pt x="594" y="648"/>
                  </a:cubicBezTo>
                  <a:cubicBezTo>
                    <a:pt x="639" y="648"/>
                    <a:pt x="683" y="644"/>
                    <a:pt x="726" y="637"/>
                  </a:cubicBezTo>
                  <a:cubicBezTo>
                    <a:pt x="1030" y="599"/>
                    <a:pt x="1214" y="426"/>
                    <a:pt x="1149" y="259"/>
                  </a:cubicBezTo>
                  <a:cubicBezTo>
                    <a:pt x="1124" y="194"/>
                    <a:pt x="1068" y="138"/>
                    <a:pt x="994" y="95"/>
                  </a:cubicBezTo>
                  <a:cubicBezTo>
                    <a:pt x="890" y="35"/>
                    <a:pt x="750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741925" y="5437525"/>
              <a:ext cx="29400" cy="16175"/>
            </a:xfrm>
            <a:custGeom>
              <a:avLst/>
              <a:gdLst/>
              <a:ahLst/>
              <a:cxnLst/>
              <a:rect l="l" t="t" r="r" b="b"/>
              <a:pathLst>
                <a:path w="1176" h="647" extrusionOk="0">
                  <a:moveTo>
                    <a:pt x="577" y="0"/>
                  </a:moveTo>
                  <a:cubicBezTo>
                    <a:pt x="326" y="0"/>
                    <a:pt x="106" y="102"/>
                    <a:pt x="35" y="248"/>
                  </a:cubicBezTo>
                  <a:cubicBezTo>
                    <a:pt x="0" y="360"/>
                    <a:pt x="64" y="470"/>
                    <a:pt x="199" y="548"/>
                  </a:cubicBezTo>
                  <a:lnTo>
                    <a:pt x="455" y="639"/>
                  </a:lnTo>
                  <a:cubicBezTo>
                    <a:pt x="496" y="644"/>
                    <a:pt x="537" y="646"/>
                    <a:pt x="577" y="646"/>
                  </a:cubicBezTo>
                  <a:cubicBezTo>
                    <a:pt x="836" y="646"/>
                    <a:pt x="1068" y="546"/>
                    <a:pt x="1135" y="400"/>
                  </a:cubicBezTo>
                  <a:cubicBezTo>
                    <a:pt x="1175" y="286"/>
                    <a:pt x="1114" y="170"/>
                    <a:pt x="981" y="94"/>
                  </a:cubicBezTo>
                  <a:cubicBezTo>
                    <a:pt x="899" y="49"/>
                    <a:pt x="807" y="20"/>
                    <a:pt x="714" y="10"/>
                  </a:cubicBezTo>
                  <a:cubicBezTo>
                    <a:pt x="668" y="3"/>
                    <a:pt x="622" y="0"/>
                    <a:pt x="57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5397175" y="4430350"/>
              <a:ext cx="31225" cy="1620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0" y="1"/>
                  </a:moveTo>
                  <a:cubicBezTo>
                    <a:pt x="570" y="1"/>
                    <a:pt x="518" y="4"/>
                    <a:pt x="467" y="12"/>
                  </a:cubicBezTo>
                  <a:cubicBezTo>
                    <a:pt x="184" y="61"/>
                    <a:pt x="1" y="242"/>
                    <a:pt x="100" y="414"/>
                  </a:cubicBezTo>
                  <a:lnTo>
                    <a:pt x="237" y="550"/>
                  </a:lnTo>
                  <a:cubicBezTo>
                    <a:pt x="343" y="612"/>
                    <a:pt x="485" y="648"/>
                    <a:pt x="633" y="648"/>
                  </a:cubicBezTo>
                  <a:cubicBezTo>
                    <a:pt x="683" y="648"/>
                    <a:pt x="733" y="644"/>
                    <a:pt x="783" y="635"/>
                  </a:cubicBezTo>
                  <a:cubicBezTo>
                    <a:pt x="1087" y="582"/>
                    <a:pt x="1249" y="407"/>
                    <a:pt x="1163" y="234"/>
                  </a:cubicBezTo>
                  <a:cubicBezTo>
                    <a:pt x="1130" y="175"/>
                    <a:pt x="1081" y="126"/>
                    <a:pt x="1021" y="96"/>
                  </a:cubicBezTo>
                  <a:cubicBezTo>
                    <a:pt x="917" y="35"/>
                    <a:pt x="774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661025" y="5424925"/>
              <a:ext cx="29700" cy="16175"/>
            </a:xfrm>
            <a:custGeom>
              <a:avLst/>
              <a:gdLst/>
              <a:ahLst/>
              <a:cxnLst/>
              <a:rect l="l" t="t" r="r" b="b"/>
              <a:pathLst>
                <a:path w="1188" h="647" extrusionOk="0">
                  <a:moveTo>
                    <a:pt x="599" y="1"/>
                  </a:moveTo>
                  <a:cubicBezTo>
                    <a:pt x="358" y="1"/>
                    <a:pt x="139" y="89"/>
                    <a:pt x="65" y="227"/>
                  </a:cubicBezTo>
                  <a:cubicBezTo>
                    <a:pt x="1" y="347"/>
                    <a:pt x="58" y="469"/>
                    <a:pt x="200" y="552"/>
                  </a:cubicBezTo>
                  <a:lnTo>
                    <a:pt x="443" y="634"/>
                  </a:lnTo>
                  <a:cubicBezTo>
                    <a:pt x="491" y="642"/>
                    <a:pt x="540" y="646"/>
                    <a:pt x="589" y="646"/>
                  </a:cubicBezTo>
                  <a:cubicBezTo>
                    <a:pt x="828" y="646"/>
                    <a:pt x="1059" y="553"/>
                    <a:pt x="1129" y="416"/>
                  </a:cubicBezTo>
                  <a:cubicBezTo>
                    <a:pt x="1187" y="297"/>
                    <a:pt x="1126" y="175"/>
                    <a:pt x="985" y="93"/>
                  </a:cubicBezTo>
                  <a:cubicBezTo>
                    <a:pt x="914" y="54"/>
                    <a:pt x="837" y="28"/>
                    <a:pt x="758" y="14"/>
                  </a:cubicBezTo>
                  <a:cubicBezTo>
                    <a:pt x="705" y="5"/>
                    <a:pt x="652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5371375" y="4384250"/>
              <a:ext cx="31450" cy="16150"/>
            </a:xfrm>
            <a:custGeom>
              <a:avLst/>
              <a:gdLst/>
              <a:ahLst/>
              <a:cxnLst/>
              <a:rect l="l" t="t" r="r" b="b"/>
              <a:pathLst>
                <a:path w="1258" h="646" extrusionOk="0">
                  <a:moveTo>
                    <a:pt x="633" y="1"/>
                  </a:moveTo>
                  <a:cubicBezTo>
                    <a:pt x="571" y="1"/>
                    <a:pt x="508" y="7"/>
                    <a:pt x="446" y="20"/>
                  </a:cubicBezTo>
                  <a:cubicBezTo>
                    <a:pt x="156" y="73"/>
                    <a:pt x="0" y="263"/>
                    <a:pt x="107" y="431"/>
                  </a:cubicBezTo>
                  <a:lnTo>
                    <a:pt x="230" y="550"/>
                  </a:lnTo>
                  <a:cubicBezTo>
                    <a:pt x="337" y="612"/>
                    <a:pt x="481" y="645"/>
                    <a:pt x="626" y="645"/>
                  </a:cubicBezTo>
                  <a:cubicBezTo>
                    <a:pt x="693" y="645"/>
                    <a:pt x="761" y="638"/>
                    <a:pt x="825" y="624"/>
                  </a:cubicBezTo>
                  <a:cubicBezTo>
                    <a:pt x="1110" y="567"/>
                    <a:pt x="1257" y="381"/>
                    <a:pt x="1157" y="218"/>
                  </a:cubicBezTo>
                  <a:cubicBezTo>
                    <a:pt x="1122" y="167"/>
                    <a:pt x="1075" y="125"/>
                    <a:pt x="1020" y="96"/>
                  </a:cubicBezTo>
                  <a:cubicBezTo>
                    <a:pt x="917" y="36"/>
                    <a:pt x="779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581750" y="5409525"/>
              <a:ext cx="30075" cy="16150"/>
            </a:xfrm>
            <a:custGeom>
              <a:avLst/>
              <a:gdLst/>
              <a:ahLst/>
              <a:cxnLst/>
              <a:rect l="l" t="t" r="r" b="b"/>
              <a:pathLst>
                <a:path w="1203" h="646" extrusionOk="0">
                  <a:moveTo>
                    <a:pt x="600" y="0"/>
                  </a:moveTo>
                  <a:cubicBezTo>
                    <a:pt x="374" y="0"/>
                    <a:pt x="159" y="84"/>
                    <a:pt x="77" y="216"/>
                  </a:cubicBezTo>
                  <a:cubicBezTo>
                    <a:pt x="1" y="334"/>
                    <a:pt x="58" y="465"/>
                    <a:pt x="207" y="552"/>
                  </a:cubicBezTo>
                  <a:lnTo>
                    <a:pt x="420" y="625"/>
                  </a:lnTo>
                  <a:cubicBezTo>
                    <a:pt x="482" y="639"/>
                    <a:pt x="546" y="646"/>
                    <a:pt x="609" y="646"/>
                  </a:cubicBezTo>
                  <a:cubicBezTo>
                    <a:pt x="830" y="646"/>
                    <a:pt x="1044" y="566"/>
                    <a:pt x="1121" y="433"/>
                  </a:cubicBezTo>
                  <a:cubicBezTo>
                    <a:pt x="1202" y="313"/>
                    <a:pt x="1145" y="184"/>
                    <a:pt x="997" y="97"/>
                  </a:cubicBezTo>
                  <a:cubicBezTo>
                    <a:pt x="933" y="62"/>
                    <a:pt x="863" y="36"/>
                    <a:pt x="792" y="22"/>
                  </a:cubicBezTo>
                  <a:cubicBezTo>
                    <a:pt x="729" y="7"/>
                    <a:pt x="664" y="0"/>
                    <a:pt x="60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341000" y="43390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4" y="1"/>
                  </a:moveTo>
                  <a:cubicBezTo>
                    <a:pt x="552" y="1"/>
                    <a:pt x="479" y="9"/>
                    <a:pt x="411" y="26"/>
                  </a:cubicBezTo>
                  <a:cubicBezTo>
                    <a:pt x="135" y="96"/>
                    <a:pt x="1" y="281"/>
                    <a:pt x="115" y="454"/>
                  </a:cubicBezTo>
                  <a:lnTo>
                    <a:pt x="236" y="547"/>
                  </a:lnTo>
                  <a:cubicBezTo>
                    <a:pt x="343" y="609"/>
                    <a:pt x="486" y="646"/>
                    <a:pt x="636" y="646"/>
                  </a:cubicBezTo>
                  <a:cubicBezTo>
                    <a:pt x="705" y="646"/>
                    <a:pt x="776" y="638"/>
                    <a:pt x="846" y="621"/>
                  </a:cubicBezTo>
                  <a:cubicBezTo>
                    <a:pt x="1123" y="551"/>
                    <a:pt x="1271" y="359"/>
                    <a:pt x="1143" y="195"/>
                  </a:cubicBezTo>
                  <a:cubicBezTo>
                    <a:pt x="1110" y="154"/>
                    <a:pt x="1071" y="122"/>
                    <a:pt x="1027" y="97"/>
                  </a:cubicBezTo>
                  <a:cubicBezTo>
                    <a:pt x="920" y="36"/>
                    <a:pt x="773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504400" y="5391500"/>
              <a:ext cx="30225" cy="16125"/>
            </a:xfrm>
            <a:custGeom>
              <a:avLst/>
              <a:gdLst/>
              <a:ahLst/>
              <a:cxnLst/>
              <a:rect l="l" t="t" r="r" b="b"/>
              <a:pathLst>
                <a:path w="1209" h="645" extrusionOk="0">
                  <a:moveTo>
                    <a:pt x="593" y="0"/>
                  </a:moveTo>
                  <a:cubicBezTo>
                    <a:pt x="384" y="0"/>
                    <a:pt x="184" y="68"/>
                    <a:pt x="92" y="188"/>
                  </a:cubicBezTo>
                  <a:cubicBezTo>
                    <a:pt x="0" y="316"/>
                    <a:pt x="50" y="460"/>
                    <a:pt x="213" y="555"/>
                  </a:cubicBezTo>
                  <a:lnTo>
                    <a:pt x="385" y="620"/>
                  </a:lnTo>
                  <a:cubicBezTo>
                    <a:pt x="452" y="637"/>
                    <a:pt x="524" y="645"/>
                    <a:pt x="596" y="645"/>
                  </a:cubicBezTo>
                  <a:cubicBezTo>
                    <a:pt x="808" y="645"/>
                    <a:pt x="1019" y="575"/>
                    <a:pt x="1114" y="451"/>
                  </a:cubicBezTo>
                  <a:cubicBezTo>
                    <a:pt x="1209" y="327"/>
                    <a:pt x="1154" y="187"/>
                    <a:pt x="999" y="97"/>
                  </a:cubicBezTo>
                  <a:cubicBezTo>
                    <a:pt x="944" y="65"/>
                    <a:pt x="884" y="42"/>
                    <a:pt x="821" y="28"/>
                  </a:cubicBezTo>
                  <a:cubicBezTo>
                    <a:pt x="747" y="9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5305875" y="4294950"/>
              <a:ext cx="31575" cy="16225"/>
            </a:xfrm>
            <a:custGeom>
              <a:avLst/>
              <a:gdLst/>
              <a:ahLst/>
              <a:cxnLst/>
              <a:rect l="l" t="t" r="r" b="b"/>
              <a:pathLst>
                <a:path w="1263" h="649" extrusionOk="0">
                  <a:moveTo>
                    <a:pt x="612" y="1"/>
                  </a:moveTo>
                  <a:cubicBezTo>
                    <a:pt x="531" y="1"/>
                    <a:pt x="450" y="11"/>
                    <a:pt x="374" y="32"/>
                  </a:cubicBezTo>
                  <a:cubicBezTo>
                    <a:pt x="112" y="119"/>
                    <a:pt x="1" y="307"/>
                    <a:pt x="136" y="467"/>
                  </a:cubicBezTo>
                  <a:lnTo>
                    <a:pt x="242" y="555"/>
                  </a:lnTo>
                  <a:cubicBezTo>
                    <a:pt x="348" y="615"/>
                    <a:pt x="488" y="648"/>
                    <a:pt x="633" y="648"/>
                  </a:cubicBezTo>
                  <a:cubicBezTo>
                    <a:pt x="713" y="648"/>
                    <a:pt x="795" y="638"/>
                    <a:pt x="873" y="616"/>
                  </a:cubicBezTo>
                  <a:cubicBezTo>
                    <a:pt x="1156" y="534"/>
                    <a:pt x="1262" y="342"/>
                    <a:pt x="1134" y="185"/>
                  </a:cubicBezTo>
                  <a:cubicBezTo>
                    <a:pt x="1103" y="152"/>
                    <a:pt x="1069" y="124"/>
                    <a:pt x="1030" y="102"/>
                  </a:cubicBezTo>
                  <a:cubicBezTo>
                    <a:pt x="919" y="38"/>
                    <a:pt x="766" y="1"/>
                    <a:pt x="61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428775" y="537070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599" y="1"/>
                  </a:moveTo>
                  <a:cubicBezTo>
                    <a:pt x="399" y="1"/>
                    <a:pt x="208" y="64"/>
                    <a:pt x="106" y="175"/>
                  </a:cubicBezTo>
                  <a:cubicBezTo>
                    <a:pt x="0" y="302"/>
                    <a:pt x="50" y="454"/>
                    <a:pt x="215" y="549"/>
                  </a:cubicBezTo>
                  <a:lnTo>
                    <a:pt x="350" y="610"/>
                  </a:lnTo>
                  <a:cubicBezTo>
                    <a:pt x="432" y="636"/>
                    <a:pt x="520" y="648"/>
                    <a:pt x="605" y="648"/>
                  </a:cubicBezTo>
                  <a:cubicBezTo>
                    <a:pt x="808" y="648"/>
                    <a:pt x="1003" y="582"/>
                    <a:pt x="1107" y="475"/>
                  </a:cubicBezTo>
                  <a:cubicBezTo>
                    <a:pt x="1214" y="345"/>
                    <a:pt x="1166" y="191"/>
                    <a:pt x="1002" y="96"/>
                  </a:cubicBezTo>
                  <a:cubicBezTo>
                    <a:pt x="959" y="72"/>
                    <a:pt x="912" y="53"/>
                    <a:pt x="863" y="40"/>
                  </a:cubicBezTo>
                  <a:cubicBezTo>
                    <a:pt x="778" y="13"/>
                    <a:pt x="68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5266125" y="4252350"/>
              <a:ext cx="31900" cy="16175"/>
            </a:xfrm>
            <a:custGeom>
              <a:avLst/>
              <a:gdLst/>
              <a:ahLst/>
              <a:cxnLst/>
              <a:rect l="l" t="t" r="r" b="b"/>
              <a:pathLst>
                <a:path w="1276" h="647" extrusionOk="0">
                  <a:moveTo>
                    <a:pt x="642" y="1"/>
                  </a:moveTo>
                  <a:cubicBezTo>
                    <a:pt x="548" y="1"/>
                    <a:pt x="452" y="15"/>
                    <a:pt x="367" y="45"/>
                  </a:cubicBezTo>
                  <a:cubicBezTo>
                    <a:pt x="91" y="132"/>
                    <a:pt x="0" y="324"/>
                    <a:pt x="149" y="484"/>
                  </a:cubicBezTo>
                  <a:lnTo>
                    <a:pt x="243" y="554"/>
                  </a:lnTo>
                  <a:cubicBezTo>
                    <a:pt x="346" y="614"/>
                    <a:pt x="492" y="647"/>
                    <a:pt x="637" y="647"/>
                  </a:cubicBezTo>
                  <a:cubicBezTo>
                    <a:pt x="732" y="647"/>
                    <a:pt x="826" y="633"/>
                    <a:pt x="909" y="604"/>
                  </a:cubicBezTo>
                  <a:cubicBezTo>
                    <a:pt x="1178" y="514"/>
                    <a:pt x="1276" y="316"/>
                    <a:pt x="1120" y="161"/>
                  </a:cubicBezTo>
                  <a:cubicBezTo>
                    <a:pt x="1092" y="134"/>
                    <a:pt x="1063" y="112"/>
                    <a:pt x="1029" y="94"/>
                  </a:cubicBezTo>
                  <a:cubicBezTo>
                    <a:pt x="925" y="33"/>
                    <a:pt x="784" y="1"/>
                    <a:pt x="64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355450" y="5347325"/>
              <a:ext cx="30575" cy="16125"/>
            </a:xfrm>
            <a:custGeom>
              <a:avLst/>
              <a:gdLst/>
              <a:ahLst/>
              <a:cxnLst/>
              <a:rect l="l" t="t" r="r" b="b"/>
              <a:pathLst>
                <a:path w="1223" h="645" extrusionOk="0">
                  <a:moveTo>
                    <a:pt x="616" y="0"/>
                  </a:moveTo>
                  <a:cubicBezTo>
                    <a:pt x="424" y="0"/>
                    <a:pt x="236" y="56"/>
                    <a:pt x="127" y="158"/>
                  </a:cubicBezTo>
                  <a:cubicBezTo>
                    <a:pt x="0" y="281"/>
                    <a:pt x="44" y="454"/>
                    <a:pt x="215" y="551"/>
                  </a:cubicBezTo>
                  <a:lnTo>
                    <a:pt x="321" y="597"/>
                  </a:lnTo>
                  <a:cubicBezTo>
                    <a:pt x="415" y="629"/>
                    <a:pt x="515" y="644"/>
                    <a:pt x="612" y="644"/>
                  </a:cubicBezTo>
                  <a:cubicBezTo>
                    <a:pt x="804" y="644"/>
                    <a:pt x="986" y="586"/>
                    <a:pt x="1093" y="486"/>
                  </a:cubicBezTo>
                  <a:cubicBezTo>
                    <a:pt x="1223" y="355"/>
                    <a:pt x="1184" y="196"/>
                    <a:pt x="1008" y="94"/>
                  </a:cubicBezTo>
                  <a:cubicBezTo>
                    <a:pt x="971" y="73"/>
                    <a:pt x="933" y="55"/>
                    <a:pt x="892" y="43"/>
                  </a:cubicBezTo>
                  <a:cubicBezTo>
                    <a:pt x="805" y="14"/>
                    <a:pt x="710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5222275" y="4211150"/>
              <a:ext cx="31925" cy="16050"/>
            </a:xfrm>
            <a:custGeom>
              <a:avLst/>
              <a:gdLst/>
              <a:ahLst/>
              <a:cxnLst/>
              <a:rect l="l" t="t" r="r" b="b"/>
              <a:pathLst>
                <a:path w="1277" h="642" extrusionOk="0">
                  <a:moveTo>
                    <a:pt x="632" y="0"/>
                  </a:moveTo>
                  <a:cubicBezTo>
                    <a:pt x="526" y="0"/>
                    <a:pt x="420" y="17"/>
                    <a:pt x="326" y="51"/>
                  </a:cubicBezTo>
                  <a:cubicBezTo>
                    <a:pt x="70" y="150"/>
                    <a:pt x="1" y="347"/>
                    <a:pt x="165" y="499"/>
                  </a:cubicBezTo>
                  <a:lnTo>
                    <a:pt x="236" y="547"/>
                  </a:lnTo>
                  <a:cubicBezTo>
                    <a:pt x="344" y="610"/>
                    <a:pt x="490" y="642"/>
                    <a:pt x="637" y="642"/>
                  </a:cubicBezTo>
                  <a:cubicBezTo>
                    <a:pt x="742" y="642"/>
                    <a:pt x="847" y="626"/>
                    <a:pt x="937" y="593"/>
                  </a:cubicBezTo>
                  <a:cubicBezTo>
                    <a:pt x="1200" y="499"/>
                    <a:pt x="1276" y="297"/>
                    <a:pt x="1106" y="150"/>
                  </a:cubicBezTo>
                  <a:cubicBezTo>
                    <a:pt x="1082" y="128"/>
                    <a:pt x="1057" y="110"/>
                    <a:pt x="1029" y="94"/>
                  </a:cubicBezTo>
                  <a:cubicBezTo>
                    <a:pt x="924" y="33"/>
                    <a:pt x="779" y="0"/>
                    <a:pt x="63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284775" y="5321450"/>
              <a:ext cx="30725" cy="16200"/>
            </a:xfrm>
            <a:custGeom>
              <a:avLst/>
              <a:gdLst/>
              <a:ahLst/>
              <a:cxnLst/>
              <a:rect l="l" t="t" r="r" b="b"/>
              <a:pathLst>
                <a:path w="1229" h="648" extrusionOk="0">
                  <a:moveTo>
                    <a:pt x="614" y="1"/>
                  </a:moveTo>
                  <a:cubicBezTo>
                    <a:pt x="434" y="1"/>
                    <a:pt x="256" y="50"/>
                    <a:pt x="141" y="142"/>
                  </a:cubicBezTo>
                  <a:cubicBezTo>
                    <a:pt x="0" y="273"/>
                    <a:pt x="37" y="442"/>
                    <a:pt x="222" y="548"/>
                  </a:cubicBezTo>
                  <a:lnTo>
                    <a:pt x="307" y="590"/>
                  </a:lnTo>
                  <a:cubicBezTo>
                    <a:pt x="401" y="628"/>
                    <a:pt x="510" y="647"/>
                    <a:pt x="618" y="647"/>
                  </a:cubicBezTo>
                  <a:cubicBezTo>
                    <a:pt x="793" y="647"/>
                    <a:pt x="964" y="597"/>
                    <a:pt x="1065" y="503"/>
                  </a:cubicBezTo>
                  <a:cubicBezTo>
                    <a:pt x="1228" y="371"/>
                    <a:pt x="1189" y="199"/>
                    <a:pt x="1001" y="92"/>
                  </a:cubicBezTo>
                  <a:cubicBezTo>
                    <a:pt x="978" y="78"/>
                    <a:pt x="952" y="66"/>
                    <a:pt x="927" y="56"/>
                  </a:cubicBezTo>
                  <a:cubicBezTo>
                    <a:pt x="831" y="19"/>
                    <a:pt x="723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5174225" y="4171550"/>
              <a:ext cx="31400" cy="16100"/>
            </a:xfrm>
            <a:custGeom>
              <a:avLst/>
              <a:gdLst/>
              <a:ahLst/>
              <a:cxnLst/>
              <a:rect l="l" t="t" r="r" b="b"/>
              <a:pathLst>
                <a:path w="1256" h="644" extrusionOk="0">
                  <a:moveTo>
                    <a:pt x="642" y="0"/>
                  </a:moveTo>
                  <a:cubicBezTo>
                    <a:pt x="524" y="0"/>
                    <a:pt x="403" y="22"/>
                    <a:pt x="297" y="67"/>
                  </a:cubicBezTo>
                  <a:cubicBezTo>
                    <a:pt x="49" y="169"/>
                    <a:pt x="1" y="371"/>
                    <a:pt x="193" y="514"/>
                  </a:cubicBezTo>
                  <a:lnTo>
                    <a:pt x="243" y="551"/>
                  </a:lnTo>
                  <a:cubicBezTo>
                    <a:pt x="345" y="610"/>
                    <a:pt x="488" y="643"/>
                    <a:pt x="634" y="643"/>
                  </a:cubicBezTo>
                  <a:cubicBezTo>
                    <a:pt x="750" y="643"/>
                    <a:pt x="868" y="622"/>
                    <a:pt x="967" y="576"/>
                  </a:cubicBezTo>
                  <a:cubicBezTo>
                    <a:pt x="1220" y="468"/>
                    <a:pt x="1255" y="268"/>
                    <a:pt x="1077" y="124"/>
                  </a:cubicBezTo>
                  <a:cubicBezTo>
                    <a:pt x="1061" y="113"/>
                    <a:pt x="1046" y="102"/>
                    <a:pt x="1029" y="92"/>
                  </a:cubicBezTo>
                  <a:cubicBezTo>
                    <a:pt x="924" y="32"/>
                    <a:pt x="785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216925" y="5293150"/>
              <a:ext cx="30700" cy="16175"/>
            </a:xfrm>
            <a:custGeom>
              <a:avLst/>
              <a:gdLst/>
              <a:ahLst/>
              <a:cxnLst/>
              <a:rect l="l" t="t" r="r" b="b"/>
              <a:pathLst>
                <a:path w="1228" h="647" extrusionOk="0">
                  <a:moveTo>
                    <a:pt x="608" y="1"/>
                  </a:moveTo>
                  <a:cubicBezTo>
                    <a:pt x="442" y="1"/>
                    <a:pt x="277" y="43"/>
                    <a:pt x="170" y="124"/>
                  </a:cubicBezTo>
                  <a:cubicBezTo>
                    <a:pt x="0" y="255"/>
                    <a:pt x="16" y="436"/>
                    <a:pt x="215" y="551"/>
                  </a:cubicBezTo>
                  <a:lnTo>
                    <a:pt x="279" y="580"/>
                  </a:lnTo>
                  <a:lnTo>
                    <a:pt x="272" y="584"/>
                  </a:lnTo>
                  <a:cubicBezTo>
                    <a:pt x="373" y="626"/>
                    <a:pt x="489" y="647"/>
                    <a:pt x="604" y="647"/>
                  </a:cubicBezTo>
                  <a:cubicBezTo>
                    <a:pt x="773" y="647"/>
                    <a:pt x="941" y="602"/>
                    <a:pt x="1058" y="515"/>
                  </a:cubicBezTo>
                  <a:cubicBezTo>
                    <a:pt x="1227" y="386"/>
                    <a:pt x="1198" y="206"/>
                    <a:pt x="1005" y="95"/>
                  </a:cubicBezTo>
                  <a:cubicBezTo>
                    <a:pt x="987" y="85"/>
                    <a:pt x="968" y="75"/>
                    <a:pt x="950" y="67"/>
                  </a:cubicBezTo>
                  <a:cubicBezTo>
                    <a:pt x="849" y="22"/>
                    <a:pt x="728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5122450" y="4133600"/>
              <a:ext cx="31025" cy="16200"/>
            </a:xfrm>
            <a:custGeom>
              <a:avLst/>
              <a:gdLst/>
              <a:ahLst/>
              <a:cxnLst/>
              <a:rect l="l" t="t" r="r" b="b"/>
              <a:pathLst>
                <a:path w="1241" h="648" extrusionOk="0">
                  <a:moveTo>
                    <a:pt x="618" y="1"/>
                  </a:moveTo>
                  <a:cubicBezTo>
                    <a:pt x="492" y="1"/>
                    <a:pt x="365" y="25"/>
                    <a:pt x="261" y="74"/>
                  </a:cubicBezTo>
                  <a:cubicBezTo>
                    <a:pt x="28" y="192"/>
                    <a:pt x="0" y="397"/>
                    <a:pt x="199" y="530"/>
                  </a:cubicBezTo>
                  <a:lnTo>
                    <a:pt x="229" y="553"/>
                  </a:lnTo>
                  <a:cubicBezTo>
                    <a:pt x="334" y="615"/>
                    <a:pt x="478" y="647"/>
                    <a:pt x="623" y="647"/>
                  </a:cubicBezTo>
                  <a:cubicBezTo>
                    <a:pt x="750" y="647"/>
                    <a:pt x="878" y="622"/>
                    <a:pt x="980" y="570"/>
                  </a:cubicBezTo>
                  <a:cubicBezTo>
                    <a:pt x="1213" y="452"/>
                    <a:pt x="1241" y="254"/>
                    <a:pt x="1041" y="114"/>
                  </a:cubicBezTo>
                  <a:cubicBezTo>
                    <a:pt x="1030" y="107"/>
                    <a:pt x="1018" y="99"/>
                    <a:pt x="1005" y="91"/>
                  </a:cubicBezTo>
                  <a:cubicBezTo>
                    <a:pt x="900" y="31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151900" y="5262500"/>
              <a:ext cx="30825" cy="16150"/>
            </a:xfrm>
            <a:custGeom>
              <a:avLst/>
              <a:gdLst/>
              <a:ahLst/>
              <a:cxnLst/>
              <a:rect l="l" t="t" r="r" b="b"/>
              <a:pathLst>
                <a:path w="1233" h="646" extrusionOk="0">
                  <a:moveTo>
                    <a:pt x="618" y="0"/>
                  </a:moveTo>
                  <a:cubicBezTo>
                    <a:pt x="462" y="0"/>
                    <a:pt x="306" y="38"/>
                    <a:pt x="198" y="110"/>
                  </a:cubicBezTo>
                  <a:cubicBezTo>
                    <a:pt x="0" y="242"/>
                    <a:pt x="23" y="434"/>
                    <a:pt x="229" y="553"/>
                  </a:cubicBezTo>
                  <a:lnTo>
                    <a:pt x="250" y="565"/>
                  </a:lnTo>
                  <a:cubicBezTo>
                    <a:pt x="356" y="620"/>
                    <a:pt x="486" y="646"/>
                    <a:pt x="616" y="646"/>
                  </a:cubicBezTo>
                  <a:cubicBezTo>
                    <a:pt x="774" y="646"/>
                    <a:pt x="931" y="607"/>
                    <a:pt x="1043" y="533"/>
                  </a:cubicBezTo>
                  <a:cubicBezTo>
                    <a:pt x="1233" y="407"/>
                    <a:pt x="1214" y="213"/>
                    <a:pt x="1005" y="91"/>
                  </a:cubicBezTo>
                  <a:cubicBezTo>
                    <a:pt x="996" y="87"/>
                    <a:pt x="987" y="82"/>
                    <a:pt x="977" y="78"/>
                  </a:cubicBezTo>
                  <a:cubicBezTo>
                    <a:pt x="875" y="25"/>
                    <a:pt x="747" y="0"/>
                    <a:pt x="61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5066775" y="4097575"/>
              <a:ext cx="30350" cy="16225"/>
            </a:xfrm>
            <a:custGeom>
              <a:avLst/>
              <a:gdLst/>
              <a:ahLst/>
              <a:cxnLst/>
              <a:rect l="l" t="t" r="r" b="b"/>
              <a:pathLst>
                <a:path w="1214" h="649" extrusionOk="0">
                  <a:moveTo>
                    <a:pt x="625" y="0"/>
                  </a:moveTo>
                  <a:cubicBezTo>
                    <a:pt x="483" y="0"/>
                    <a:pt x="339" y="33"/>
                    <a:pt x="225" y="95"/>
                  </a:cubicBezTo>
                  <a:cubicBezTo>
                    <a:pt x="7" y="213"/>
                    <a:pt x="1" y="414"/>
                    <a:pt x="207" y="550"/>
                  </a:cubicBezTo>
                  <a:lnTo>
                    <a:pt x="214" y="553"/>
                  </a:lnTo>
                  <a:cubicBezTo>
                    <a:pt x="323" y="616"/>
                    <a:pt x="466" y="648"/>
                    <a:pt x="610" y="648"/>
                  </a:cubicBezTo>
                  <a:cubicBezTo>
                    <a:pt x="749" y="648"/>
                    <a:pt x="890" y="618"/>
                    <a:pt x="1002" y="557"/>
                  </a:cubicBezTo>
                  <a:cubicBezTo>
                    <a:pt x="1214" y="435"/>
                    <a:pt x="1212" y="230"/>
                    <a:pt x="1013" y="99"/>
                  </a:cubicBezTo>
                  <a:lnTo>
                    <a:pt x="1000" y="90"/>
                  </a:lnTo>
                  <a:cubicBezTo>
                    <a:pt x="896" y="30"/>
                    <a:pt x="761" y="0"/>
                    <a:pt x="62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090400" y="5229700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20" y="0"/>
                  </a:moveTo>
                  <a:cubicBezTo>
                    <a:pt x="474" y="0"/>
                    <a:pt x="327" y="33"/>
                    <a:pt x="219" y="96"/>
                  </a:cubicBezTo>
                  <a:cubicBezTo>
                    <a:pt x="0" y="223"/>
                    <a:pt x="8" y="425"/>
                    <a:pt x="222" y="548"/>
                  </a:cubicBezTo>
                  <a:lnTo>
                    <a:pt x="229" y="552"/>
                  </a:lnTo>
                  <a:cubicBezTo>
                    <a:pt x="335" y="613"/>
                    <a:pt x="479" y="645"/>
                    <a:pt x="622" y="645"/>
                  </a:cubicBezTo>
                  <a:cubicBezTo>
                    <a:pt x="766" y="645"/>
                    <a:pt x="910" y="613"/>
                    <a:pt x="1016" y="548"/>
                  </a:cubicBezTo>
                  <a:cubicBezTo>
                    <a:pt x="1228" y="425"/>
                    <a:pt x="1220" y="214"/>
                    <a:pt x="1006" y="92"/>
                  </a:cubicBezTo>
                  <a:cubicBezTo>
                    <a:pt x="899" y="30"/>
                    <a:pt x="760" y="0"/>
                    <a:pt x="62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5007375" y="4063525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9" y="1"/>
                  </a:moveTo>
                  <a:cubicBezTo>
                    <a:pt x="453" y="1"/>
                    <a:pt x="307" y="34"/>
                    <a:pt x="198" y="102"/>
                  </a:cubicBezTo>
                  <a:cubicBezTo>
                    <a:pt x="0" y="233"/>
                    <a:pt x="2" y="429"/>
                    <a:pt x="215" y="553"/>
                  </a:cubicBezTo>
                  <a:lnTo>
                    <a:pt x="229" y="562"/>
                  </a:lnTo>
                  <a:cubicBezTo>
                    <a:pt x="336" y="619"/>
                    <a:pt x="476" y="647"/>
                    <a:pt x="614" y="647"/>
                  </a:cubicBezTo>
                  <a:cubicBezTo>
                    <a:pt x="763" y="647"/>
                    <a:pt x="911" y="615"/>
                    <a:pt x="1016" y="549"/>
                  </a:cubicBezTo>
                  <a:cubicBezTo>
                    <a:pt x="1221" y="414"/>
                    <a:pt x="1206" y="216"/>
                    <a:pt x="986" y="89"/>
                  </a:cubicBezTo>
                  <a:cubicBezTo>
                    <a:pt x="878" y="31"/>
                    <a:pt x="73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032125" y="5194925"/>
              <a:ext cx="30850" cy="16175"/>
            </a:xfrm>
            <a:custGeom>
              <a:avLst/>
              <a:gdLst/>
              <a:ahLst/>
              <a:cxnLst/>
              <a:rect l="l" t="t" r="r" b="b"/>
              <a:pathLst>
                <a:path w="1234" h="647" extrusionOk="0">
                  <a:moveTo>
                    <a:pt x="624" y="0"/>
                  </a:moveTo>
                  <a:cubicBezTo>
                    <a:pt x="493" y="0"/>
                    <a:pt x="360" y="29"/>
                    <a:pt x="254" y="87"/>
                  </a:cubicBezTo>
                  <a:cubicBezTo>
                    <a:pt x="13" y="202"/>
                    <a:pt x="0" y="407"/>
                    <a:pt x="207" y="543"/>
                  </a:cubicBezTo>
                  <a:lnTo>
                    <a:pt x="221" y="550"/>
                  </a:lnTo>
                  <a:cubicBezTo>
                    <a:pt x="331" y="614"/>
                    <a:pt x="473" y="647"/>
                    <a:pt x="616" y="647"/>
                  </a:cubicBezTo>
                  <a:cubicBezTo>
                    <a:pt x="750" y="647"/>
                    <a:pt x="884" y="619"/>
                    <a:pt x="993" y="563"/>
                  </a:cubicBezTo>
                  <a:cubicBezTo>
                    <a:pt x="1234" y="440"/>
                    <a:pt x="1233" y="235"/>
                    <a:pt x="1026" y="107"/>
                  </a:cubicBezTo>
                  <a:cubicBezTo>
                    <a:pt x="1017" y="101"/>
                    <a:pt x="1010" y="97"/>
                    <a:pt x="1000" y="92"/>
                  </a:cubicBezTo>
                  <a:cubicBezTo>
                    <a:pt x="894" y="31"/>
                    <a:pt x="760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4944125" y="4031550"/>
              <a:ext cx="30825" cy="16250"/>
            </a:xfrm>
            <a:custGeom>
              <a:avLst/>
              <a:gdLst/>
              <a:ahLst/>
              <a:cxnLst/>
              <a:rect l="l" t="t" r="r" b="b"/>
              <a:pathLst>
                <a:path w="1233" h="650" extrusionOk="0">
                  <a:moveTo>
                    <a:pt x="618" y="1"/>
                  </a:moveTo>
                  <a:cubicBezTo>
                    <a:pt x="457" y="1"/>
                    <a:pt x="298" y="42"/>
                    <a:pt x="190" y="119"/>
                  </a:cubicBezTo>
                  <a:cubicBezTo>
                    <a:pt x="0" y="246"/>
                    <a:pt x="30" y="436"/>
                    <a:pt x="236" y="554"/>
                  </a:cubicBezTo>
                  <a:lnTo>
                    <a:pt x="264" y="572"/>
                  </a:lnTo>
                  <a:cubicBezTo>
                    <a:pt x="367" y="624"/>
                    <a:pt x="494" y="649"/>
                    <a:pt x="621" y="649"/>
                  </a:cubicBezTo>
                  <a:cubicBezTo>
                    <a:pt x="782" y="649"/>
                    <a:pt x="941" y="608"/>
                    <a:pt x="1043" y="530"/>
                  </a:cubicBezTo>
                  <a:cubicBezTo>
                    <a:pt x="1233" y="405"/>
                    <a:pt x="1216" y="217"/>
                    <a:pt x="1022" y="105"/>
                  </a:cubicBezTo>
                  <a:cubicBezTo>
                    <a:pt x="1005" y="94"/>
                    <a:pt x="987" y="86"/>
                    <a:pt x="970" y="77"/>
                  </a:cubicBezTo>
                  <a:cubicBezTo>
                    <a:pt x="868" y="26"/>
                    <a:pt x="742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977475" y="5158150"/>
              <a:ext cx="31050" cy="16150"/>
            </a:xfrm>
            <a:custGeom>
              <a:avLst/>
              <a:gdLst/>
              <a:ahLst/>
              <a:cxnLst/>
              <a:rect l="l" t="t" r="r" b="b"/>
              <a:pathLst>
                <a:path w="1242" h="646" extrusionOk="0">
                  <a:moveTo>
                    <a:pt x="624" y="0"/>
                  </a:moveTo>
                  <a:cubicBezTo>
                    <a:pt x="504" y="0"/>
                    <a:pt x="381" y="24"/>
                    <a:pt x="275" y="71"/>
                  </a:cubicBezTo>
                  <a:cubicBezTo>
                    <a:pt x="42" y="183"/>
                    <a:pt x="1" y="388"/>
                    <a:pt x="193" y="523"/>
                  </a:cubicBezTo>
                  <a:lnTo>
                    <a:pt x="236" y="548"/>
                  </a:lnTo>
                  <a:cubicBezTo>
                    <a:pt x="348" y="612"/>
                    <a:pt x="493" y="645"/>
                    <a:pt x="635" y="645"/>
                  </a:cubicBezTo>
                  <a:cubicBezTo>
                    <a:pt x="756" y="645"/>
                    <a:pt x="876" y="621"/>
                    <a:pt x="974" y="573"/>
                  </a:cubicBezTo>
                  <a:cubicBezTo>
                    <a:pt x="1220" y="461"/>
                    <a:pt x="1241" y="261"/>
                    <a:pt x="1056" y="121"/>
                  </a:cubicBezTo>
                  <a:cubicBezTo>
                    <a:pt x="1043" y="112"/>
                    <a:pt x="1029" y="103"/>
                    <a:pt x="1015" y="96"/>
                  </a:cubicBezTo>
                  <a:cubicBezTo>
                    <a:pt x="907" y="33"/>
                    <a:pt x="767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4878575" y="4001850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7" y="1"/>
                  </a:moveTo>
                  <a:cubicBezTo>
                    <a:pt x="429" y="1"/>
                    <a:pt x="264" y="46"/>
                    <a:pt x="155" y="133"/>
                  </a:cubicBezTo>
                  <a:cubicBezTo>
                    <a:pt x="0" y="264"/>
                    <a:pt x="23" y="441"/>
                    <a:pt x="214" y="552"/>
                  </a:cubicBezTo>
                  <a:lnTo>
                    <a:pt x="285" y="585"/>
                  </a:lnTo>
                  <a:cubicBezTo>
                    <a:pt x="386" y="627"/>
                    <a:pt x="502" y="648"/>
                    <a:pt x="616" y="648"/>
                  </a:cubicBezTo>
                  <a:cubicBezTo>
                    <a:pt x="782" y="648"/>
                    <a:pt x="943" y="603"/>
                    <a:pt x="1043" y="515"/>
                  </a:cubicBezTo>
                  <a:cubicBezTo>
                    <a:pt x="1221" y="383"/>
                    <a:pt x="1192" y="210"/>
                    <a:pt x="1005" y="103"/>
                  </a:cubicBezTo>
                  <a:cubicBezTo>
                    <a:pt x="982" y="89"/>
                    <a:pt x="959" y="78"/>
                    <a:pt x="934" y="68"/>
                  </a:cubicBezTo>
                  <a:cubicBezTo>
                    <a:pt x="833" y="23"/>
                    <a:pt x="714" y="1"/>
                    <a:pt x="59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926775" y="511962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25" y="1"/>
                  </a:moveTo>
                  <a:cubicBezTo>
                    <a:pt x="514" y="1"/>
                    <a:pt x="401" y="19"/>
                    <a:pt x="303" y="56"/>
                  </a:cubicBezTo>
                  <a:cubicBezTo>
                    <a:pt x="63" y="164"/>
                    <a:pt x="0" y="365"/>
                    <a:pt x="171" y="512"/>
                  </a:cubicBezTo>
                  <a:lnTo>
                    <a:pt x="242" y="553"/>
                  </a:lnTo>
                  <a:cubicBezTo>
                    <a:pt x="344" y="612"/>
                    <a:pt x="490" y="645"/>
                    <a:pt x="637" y="645"/>
                  </a:cubicBezTo>
                  <a:cubicBezTo>
                    <a:pt x="747" y="645"/>
                    <a:pt x="858" y="627"/>
                    <a:pt x="951" y="586"/>
                  </a:cubicBezTo>
                  <a:cubicBezTo>
                    <a:pt x="1205" y="479"/>
                    <a:pt x="1269" y="278"/>
                    <a:pt x="1084" y="139"/>
                  </a:cubicBezTo>
                  <a:cubicBezTo>
                    <a:pt x="1063" y="121"/>
                    <a:pt x="1040" y="105"/>
                    <a:pt x="1018" y="91"/>
                  </a:cubicBezTo>
                  <a:cubicBezTo>
                    <a:pt x="913" y="31"/>
                    <a:pt x="770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4809300" y="3974550"/>
              <a:ext cx="30825" cy="16075"/>
            </a:xfrm>
            <a:custGeom>
              <a:avLst/>
              <a:gdLst/>
              <a:ahLst/>
              <a:cxnLst/>
              <a:rect l="l" t="t" r="r" b="b"/>
              <a:pathLst>
                <a:path w="1233" h="643" extrusionOk="0">
                  <a:moveTo>
                    <a:pt x="617" y="1"/>
                  </a:moveTo>
                  <a:cubicBezTo>
                    <a:pt x="435" y="1"/>
                    <a:pt x="259" y="52"/>
                    <a:pt x="156" y="149"/>
                  </a:cubicBezTo>
                  <a:cubicBezTo>
                    <a:pt x="0" y="273"/>
                    <a:pt x="38" y="441"/>
                    <a:pt x="222" y="548"/>
                  </a:cubicBezTo>
                  <a:lnTo>
                    <a:pt x="314" y="593"/>
                  </a:lnTo>
                  <a:cubicBezTo>
                    <a:pt x="407" y="626"/>
                    <a:pt x="511" y="642"/>
                    <a:pt x="613" y="642"/>
                  </a:cubicBezTo>
                  <a:cubicBezTo>
                    <a:pt x="800" y="642"/>
                    <a:pt x="982" y="589"/>
                    <a:pt x="1086" y="491"/>
                  </a:cubicBezTo>
                  <a:cubicBezTo>
                    <a:pt x="1232" y="364"/>
                    <a:pt x="1199" y="199"/>
                    <a:pt x="1021" y="96"/>
                  </a:cubicBezTo>
                  <a:cubicBezTo>
                    <a:pt x="988" y="78"/>
                    <a:pt x="955" y="63"/>
                    <a:pt x="920" y="52"/>
                  </a:cubicBezTo>
                  <a:cubicBezTo>
                    <a:pt x="825" y="17"/>
                    <a:pt x="720" y="1"/>
                    <a:pt x="61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880100" y="5079300"/>
              <a:ext cx="31750" cy="16200"/>
            </a:xfrm>
            <a:custGeom>
              <a:avLst/>
              <a:gdLst/>
              <a:ahLst/>
              <a:cxnLst/>
              <a:rect l="l" t="t" r="r" b="b"/>
              <a:pathLst>
                <a:path w="1270" h="648" extrusionOk="0">
                  <a:moveTo>
                    <a:pt x="642" y="0"/>
                  </a:moveTo>
                  <a:cubicBezTo>
                    <a:pt x="541" y="0"/>
                    <a:pt x="438" y="17"/>
                    <a:pt x="347" y="52"/>
                  </a:cubicBezTo>
                  <a:cubicBezTo>
                    <a:pt x="85" y="147"/>
                    <a:pt x="1" y="344"/>
                    <a:pt x="165" y="496"/>
                  </a:cubicBezTo>
                  <a:lnTo>
                    <a:pt x="250" y="553"/>
                  </a:lnTo>
                  <a:cubicBezTo>
                    <a:pt x="357" y="615"/>
                    <a:pt x="502" y="648"/>
                    <a:pt x="647" y="648"/>
                  </a:cubicBezTo>
                  <a:cubicBezTo>
                    <a:pt x="745" y="648"/>
                    <a:pt x="843" y="633"/>
                    <a:pt x="931" y="602"/>
                  </a:cubicBezTo>
                  <a:cubicBezTo>
                    <a:pt x="1186" y="503"/>
                    <a:pt x="1269" y="306"/>
                    <a:pt x="1105" y="154"/>
                  </a:cubicBezTo>
                  <a:cubicBezTo>
                    <a:pt x="1080" y="129"/>
                    <a:pt x="1051" y="108"/>
                    <a:pt x="1020" y="90"/>
                  </a:cubicBezTo>
                  <a:cubicBezTo>
                    <a:pt x="918" y="31"/>
                    <a:pt x="781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737750" y="39495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11" y="0"/>
                  </a:moveTo>
                  <a:cubicBezTo>
                    <a:pt x="416" y="0"/>
                    <a:pt x="225" y="61"/>
                    <a:pt x="120" y="167"/>
                  </a:cubicBezTo>
                  <a:cubicBezTo>
                    <a:pt x="0" y="294"/>
                    <a:pt x="44" y="450"/>
                    <a:pt x="222" y="552"/>
                  </a:cubicBezTo>
                  <a:lnTo>
                    <a:pt x="342" y="606"/>
                  </a:lnTo>
                  <a:cubicBezTo>
                    <a:pt x="426" y="633"/>
                    <a:pt x="519" y="647"/>
                    <a:pt x="611" y="647"/>
                  </a:cubicBezTo>
                  <a:cubicBezTo>
                    <a:pt x="807" y="647"/>
                    <a:pt x="1000" y="587"/>
                    <a:pt x="1100" y="478"/>
                  </a:cubicBezTo>
                  <a:cubicBezTo>
                    <a:pt x="1223" y="353"/>
                    <a:pt x="1181" y="195"/>
                    <a:pt x="1011" y="97"/>
                  </a:cubicBezTo>
                  <a:cubicBezTo>
                    <a:pt x="971" y="74"/>
                    <a:pt x="929" y="56"/>
                    <a:pt x="886" y="43"/>
                  </a:cubicBezTo>
                  <a:cubicBezTo>
                    <a:pt x="799" y="14"/>
                    <a:pt x="704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837700" y="5037700"/>
              <a:ext cx="31750" cy="16025"/>
            </a:xfrm>
            <a:custGeom>
              <a:avLst/>
              <a:gdLst/>
              <a:ahLst/>
              <a:cxnLst/>
              <a:rect l="l" t="t" r="r" b="b"/>
              <a:pathLst>
                <a:path w="1270" h="641" extrusionOk="0">
                  <a:moveTo>
                    <a:pt x="651" y="0"/>
                  </a:moveTo>
                  <a:cubicBezTo>
                    <a:pt x="558" y="0"/>
                    <a:pt x="463" y="14"/>
                    <a:pt x="374" y="41"/>
                  </a:cubicBezTo>
                  <a:cubicBezTo>
                    <a:pt x="112" y="119"/>
                    <a:pt x="1" y="316"/>
                    <a:pt x="150" y="468"/>
                  </a:cubicBezTo>
                  <a:lnTo>
                    <a:pt x="250" y="550"/>
                  </a:lnTo>
                  <a:cubicBezTo>
                    <a:pt x="350" y="608"/>
                    <a:pt x="492" y="641"/>
                    <a:pt x="635" y="641"/>
                  </a:cubicBezTo>
                  <a:cubicBezTo>
                    <a:pt x="727" y="641"/>
                    <a:pt x="819" y="627"/>
                    <a:pt x="902" y="599"/>
                  </a:cubicBezTo>
                  <a:cubicBezTo>
                    <a:pt x="1171" y="516"/>
                    <a:pt x="1269" y="320"/>
                    <a:pt x="1134" y="168"/>
                  </a:cubicBezTo>
                  <a:cubicBezTo>
                    <a:pt x="1105" y="137"/>
                    <a:pt x="1071" y="112"/>
                    <a:pt x="1035" y="91"/>
                  </a:cubicBezTo>
                  <a:cubicBezTo>
                    <a:pt x="932" y="32"/>
                    <a:pt x="794" y="0"/>
                    <a:pt x="65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4663550" y="3927125"/>
              <a:ext cx="30550" cy="16175"/>
            </a:xfrm>
            <a:custGeom>
              <a:avLst/>
              <a:gdLst/>
              <a:ahLst/>
              <a:cxnLst/>
              <a:rect l="l" t="t" r="r" b="b"/>
              <a:pathLst>
                <a:path w="1222" h="647" extrusionOk="0">
                  <a:moveTo>
                    <a:pt x="615" y="0"/>
                  </a:moveTo>
                  <a:cubicBezTo>
                    <a:pt x="413" y="0"/>
                    <a:pt x="216" y="68"/>
                    <a:pt x="121" y="183"/>
                  </a:cubicBezTo>
                  <a:cubicBezTo>
                    <a:pt x="1" y="309"/>
                    <a:pt x="51" y="453"/>
                    <a:pt x="222" y="552"/>
                  </a:cubicBezTo>
                  <a:lnTo>
                    <a:pt x="371" y="613"/>
                  </a:lnTo>
                  <a:cubicBezTo>
                    <a:pt x="450" y="636"/>
                    <a:pt x="533" y="647"/>
                    <a:pt x="614" y="647"/>
                  </a:cubicBezTo>
                  <a:cubicBezTo>
                    <a:pt x="824" y="647"/>
                    <a:pt x="1023" y="575"/>
                    <a:pt x="1114" y="463"/>
                  </a:cubicBezTo>
                  <a:cubicBezTo>
                    <a:pt x="1222" y="335"/>
                    <a:pt x="1174" y="185"/>
                    <a:pt x="1011" y="91"/>
                  </a:cubicBezTo>
                  <a:cubicBezTo>
                    <a:pt x="964" y="66"/>
                    <a:pt x="915" y="45"/>
                    <a:pt x="864" y="31"/>
                  </a:cubicBezTo>
                  <a:lnTo>
                    <a:pt x="857" y="35"/>
                  </a:lnTo>
                  <a:cubicBezTo>
                    <a:pt x="779" y="11"/>
                    <a:pt x="697" y="0"/>
                    <a:pt x="61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2800075" y="4994400"/>
              <a:ext cx="31550" cy="16250"/>
            </a:xfrm>
            <a:custGeom>
              <a:avLst/>
              <a:gdLst/>
              <a:ahLst/>
              <a:cxnLst/>
              <a:rect l="l" t="t" r="r" b="b"/>
              <a:pathLst>
                <a:path w="1262" h="650" extrusionOk="0">
                  <a:moveTo>
                    <a:pt x="633" y="0"/>
                  </a:moveTo>
                  <a:cubicBezTo>
                    <a:pt x="553" y="0"/>
                    <a:pt x="472" y="10"/>
                    <a:pt x="395" y="32"/>
                  </a:cubicBezTo>
                  <a:cubicBezTo>
                    <a:pt x="112" y="106"/>
                    <a:pt x="0" y="302"/>
                    <a:pt x="128" y="460"/>
                  </a:cubicBezTo>
                  <a:lnTo>
                    <a:pt x="243" y="549"/>
                  </a:lnTo>
                  <a:cubicBezTo>
                    <a:pt x="351" y="612"/>
                    <a:pt x="496" y="650"/>
                    <a:pt x="646" y="650"/>
                  </a:cubicBezTo>
                  <a:cubicBezTo>
                    <a:pt x="722" y="650"/>
                    <a:pt x="799" y="640"/>
                    <a:pt x="873" y="619"/>
                  </a:cubicBezTo>
                  <a:cubicBezTo>
                    <a:pt x="1149" y="541"/>
                    <a:pt x="1262" y="353"/>
                    <a:pt x="1140" y="184"/>
                  </a:cubicBezTo>
                  <a:cubicBezTo>
                    <a:pt x="1110" y="149"/>
                    <a:pt x="1072" y="118"/>
                    <a:pt x="1032" y="96"/>
                  </a:cubicBezTo>
                  <a:cubicBezTo>
                    <a:pt x="925" y="35"/>
                    <a:pt x="781" y="0"/>
                    <a:pt x="63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587400" y="39074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20" y="1"/>
                  </a:moveTo>
                  <a:cubicBezTo>
                    <a:pt x="398" y="1"/>
                    <a:pt x="186" y="75"/>
                    <a:pt x="100" y="199"/>
                  </a:cubicBezTo>
                  <a:cubicBezTo>
                    <a:pt x="1" y="323"/>
                    <a:pt x="73" y="463"/>
                    <a:pt x="230" y="553"/>
                  </a:cubicBezTo>
                  <a:lnTo>
                    <a:pt x="408" y="623"/>
                  </a:lnTo>
                  <a:cubicBezTo>
                    <a:pt x="476" y="639"/>
                    <a:pt x="546" y="646"/>
                    <a:pt x="614" y="646"/>
                  </a:cubicBezTo>
                  <a:cubicBezTo>
                    <a:pt x="833" y="646"/>
                    <a:pt x="1041" y="571"/>
                    <a:pt x="1137" y="446"/>
                  </a:cubicBezTo>
                  <a:cubicBezTo>
                    <a:pt x="1222" y="322"/>
                    <a:pt x="1165" y="181"/>
                    <a:pt x="1009" y="92"/>
                  </a:cubicBezTo>
                  <a:cubicBezTo>
                    <a:pt x="953" y="60"/>
                    <a:pt x="892" y="38"/>
                    <a:pt x="829" y="24"/>
                  </a:cubicBezTo>
                  <a:cubicBezTo>
                    <a:pt x="761" y="8"/>
                    <a:pt x="690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766650" y="49498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36" y="1"/>
                  </a:moveTo>
                  <a:cubicBezTo>
                    <a:pt x="567" y="1"/>
                    <a:pt x="498" y="8"/>
                    <a:pt x="431" y="24"/>
                  </a:cubicBezTo>
                  <a:cubicBezTo>
                    <a:pt x="141" y="94"/>
                    <a:pt x="0" y="274"/>
                    <a:pt x="122" y="442"/>
                  </a:cubicBezTo>
                  <a:lnTo>
                    <a:pt x="244" y="552"/>
                  </a:lnTo>
                  <a:cubicBezTo>
                    <a:pt x="348" y="612"/>
                    <a:pt x="489" y="647"/>
                    <a:pt x="639" y="647"/>
                  </a:cubicBezTo>
                  <a:cubicBezTo>
                    <a:pt x="705" y="647"/>
                    <a:pt x="773" y="640"/>
                    <a:pt x="839" y="626"/>
                  </a:cubicBezTo>
                  <a:cubicBezTo>
                    <a:pt x="1129" y="566"/>
                    <a:pt x="1270" y="368"/>
                    <a:pt x="1163" y="208"/>
                  </a:cubicBezTo>
                  <a:cubicBezTo>
                    <a:pt x="1128" y="164"/>
                    <a:pt x="1085" y="126"/>
                    <a:pt x="1035" y="98"/>
                  </a:cubicBezTo>
                  <a:cubicBezTo>
                    <a:pt x="928" y="36"/>
                    <a:pt x="784" y="1"/>
                    <a:pt x="63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4509900" y="3890375"/>
              <a:ext cx="29625" cy="16150"/>
            </a:xfrm>
            <a:custGeom>
              <a:avLst/>
              <a:gdLst/>
              <a:ahLst/>
              <a:cxnLst/>
              <a:rect l="l" t="t" r="r" b="b"/>
              <a:pathLst>
                <a:path w="1185" h="646" extrusionOk="0">
                  <a:moveTo>
                    <a:pt x="588" y="0"/>
                  </a:moveTo>
                  <a:cubicBezTo>
                    <a:pt x="357" y="0"/>
                    <a:pt x="141" y="86"/>
                    <a:pt x="64" y="215"/>
                  </a:cubicBezTo>
                  <a:cubicBezTo>
                    <a:pt x="1" y="335"/>
                    <a:pt x="44" y="466"/>
                    <a:pt x="193" y="553"/>
                  </a:cubicBezTo>
                  <a:lnTo>
                    <a:pt x="413" y="631"/>
                  </a:lnTo>
                  <a:cubicBezTo>
                    <a:pt x="470" y="641"/>
                    <a:pt x="527" y="646"/>
                    <a:pt x="584" y="646"/>
                  </a:cubicBezTo>
                  <a:cubicBezTo>
                    <a:pt x="821" y="646"/>
                    <a:pt x="1046" y="562"/>
                    <a:pt x="1113" y="430"/>
                  </a:cubicBezTo>
                  <a:cubicBezTo>
                    <a:pt x="1184" y="306"/>
                    <a:pt x="1123" y="178"/>
                    <a:pt x="978" y="94"/>
                  </a:cubicBezTo>
                  <a:cubicBezTo>
                    <a:pt x="914" y="58"/>
                    <a:pt x="844" y="33"/>
                    <a:pt x="772" y="19"/>
                  </a:cubicBezTo>
                  <a:cubicBezTo>
                    <a:pt x="711" y="6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738200" y="4904325"/>
              <a:ext cx="31425" cy="16200"/>
            </a:xfrm>
            <a:custGeom>
              <a:avLst/>
              <a:gdLst/>
              <a:ahLst/>
              <a:cxnLst/>
              <a:rect l="l" t="t" r="r" b="b"/>
              <a:pathLst>
                <a:path w="1257" h="648" extrusionOk="0">
                  <a:moveTo>
                    <a:pt x="625" y="1"/>
                  </a:moveTo>
                  <a:cubicBezTo>
                    <a:pt x="566" y="1"/>
                    <a:pt x="506" y="6"/>
                    <a:pt x="447" y="18"/>
                  </a:cubicBezTo>
                  <a:cubicBezTo>
                    <a:pt x="171" y="71"/>
                    <a:pt x="1" y="260"/>
                    <a:pt x="101" y="425"/>
                  </a:cubicBezTo>
                  <a:lnTo>
                    <a:pt x="238" y="552"/>
                  </a:lnTo>
                  <a:cubicBezTo>
                    <a:pt x="343" y="612"/>
                    <a:pt x="489" y="648"/>
                    <a:pt x="642" y="648"/>
                  </a:cubicBezTo>
                  <a:cubicBezTo>
                    <a:pt x="696" y="648"/>
                    <a:pt x="751" y="643"/>
                    <a:pt x="805" y="634"/>
                  </a:cubicBezTo>
                  <a:cubicBezTo>
                    <a:pt x="1095" y="571"/>
                    <a:pt x="1257" y="387"/>
                    <a:pt x="1156" y="223"/>
                  </a:cubicBezTo>
                  <a:lnTo>
                    <a:pt x="1156" y="223"/>
                  </a:lnTo>
                  <a:lnTo>
                    <a:pt x="1165" y="227"/>
                  </a:lnTo>
                  <a:cubicBezTo>
                    <a:pt x="1130" y="172"/>
                    <a:pt x="1081" y="128"/>
                    <a:pt x="1025" y="97"/>
                  </a:cubicBezTo>
                  <a:cubicBezTo>
                    <a:pt x="919" y="36"/>
                    <a:pt x="776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4430075" y="3876050"/>
              <a:ext cx="29650" cy="16100"/>
            </a:xfrm>
            <a:custGeom>
              <a:avLst/>
              <a:gdLst/>
              <a:ahLst/>
              <a:cxnLst/>
              <a:rect l="l" t="t" r="r" b="b"/>
              <a:pathLst>
                <a:path w="1186" h="644" extrusionOk="0">
                  <a:moveTo>
                    <a:pt x="592" y="1"/>
                  </a:moveTo>
                  <a:cubicBezTo>
                    <a:pt x="354" y="1"/>
                    <a:pt x="127" y="98"/>
                    <a:pt x="56" y="235"/>
                  </a:cubicBezTo>
                  <a:cubicBezTo>
                    <a:pt x="0" y="349"/>
                    <a:pt x="64" y="469"/>
                    <a:pt x="207" y="551"/>
                  </a:cubicBezTo>
                  <a:lnTo>
                    <a:pt x="449" y="632"/>
                  </a:lnTo>
                  <a:cubicBezTo>
                    <a:pt x="497" y="640"/>
                    <a:pt x="546" y="644"/>
                    <a:pt x="594" y="644"/>
                  </a:cubicBezTo>
                  <a:cubicBezTo>
                    <a:pt x="837" y="644"/>
                    <a:pt x="1064" y="551"/>
                    <a:pt x="1128" y="411"/>
                  </a:cubicBezTo>
                  <a:cubicBezTo>
                    <a:pt x="1185" y="295"/>
                    <a:pt x="1127" y="175"/>
                    <a:pt x="989" y="96"/>
                  </a:cubicBezTo>
                  <a:cubicBezTo>
                    <a:pt x="911" y="52"/>
                    <a:pt x="824" y="25"/>
                    <a:pt x="736" y="13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714575" y="4857875"/>
              <a:ext cx="31050" cy="16250"/>
            </a:xfrm>
            <a:custGeom>
              <a:avLst/>
              <a:gdLst/>
              <a:ahLst/>
              <a:cxnLst/>
              <a:rect l="l" t="t" r="r" b="b"/>
              <a:pathLst>
                <a:path w="1242" h="650" extrusionOk="0">
                  <a:moveTo>
                    <a:pt x="602" y="0"/>
                  </a:moveTo>
                  <a:cubicBezTo>
                    <a:pt x="562" y="0"/>
                    <a:pt x="522" y="3"/>
                    <a:pt x="482" y="8"/>
                  </a:cubicBezTo>
                  <a:cubicBezTo>
                    <a:pt x="176" y="52"/>
                    <a:pt x="1" y="229"/>
                    <a:pt x="79" y="406"/>
                  </a:cubicBezTo>
                  <a:lnTo>
                    <a:pt x="222" y="554"/>
                  </a:lnTo>
                  <a:cubicBezTo>
                    <a:pt x="325" y="614"/>
                    <a:pt x="470" y="649"/>
                    <a:pt x="625" y="649"/>
                  </a:cubicBezTo>
                  <a:cubicBezTo>
                    <a:pt x="673" y="649"/>
                    <a:pt x="721" y="646"/>
                    <a:pt x="769" y="639"/>
                  </a:cubicBezTo>
                  <a:cubicBezTo>
                    <a:pt x="1066" y="590"/>
                    <a:pt x="1241" y="415"/>
                    <a:pt x="1170" y="242"/>
                  </a:cubicBezTo>
                  <a:cubicBezTo>
                    <a:pt x="1134" y="183"/>
                    <a:pt x="1084" y="135"/>
                    <a:pt x="1023" y="103"/>
                  </a:cubicBezTo>
                  <a:cubicBezTo>
                    <a:pt x="911" y="38"/>
                    <a:pt x="759" y="0"/>
                    <a:pt x="60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4349400" y="3864450"/>
              <a:ext cx="29025" cy="16225"/>
            </a:xfrm>
            <a:custGeom>
              <a:avLst/>
              <a:gdLst/>
              <a:ahLst/>
              <a:cxnLst/>
              <a:rect l="l" t="t" r="r" b="b"/>
              <a:pathLst>
                <a:path w="1161" h="649" extrusionOk="0">
                  <a:moveTo>
                    <a:pt x="597" y="0"/>
                  </a:moveTo>
                  <a:cubicBezTo>
                    <a:pt x="328" y="0"/>
                    <a:pt x="84" y="103"/>
                    <a:pt x="28" y="260"/>
                  </a:cubicBezTo>
                  <a:cubicBezTo>
                    <a:pt x="0" y="367"/>
                    <a:pt x="64" y="477"/>
                    <a:pt x="184" y="547"/>
                  </a:cubicBezTo>
                  <a:cubicBezTo>
                    <a:pt x="274" y="600"/>
                    <a:pt x="374" y="634"/>
                    <a:pt x="476" y="642"/>
                  </a:cubicBezTo>
                  <a:cubicBezTo>
                    <a:pt x="513" y="647"/>
                    <a:pt x="550" y="649"/>
                    <a:pt x="587" y="649"/>
                  </a:cubicBezTo>
                  <a:cubicBezTo>
                    <a:pt x="839" y="649"/>
                    <a:pt x="1071" y="542"/>
                    <a:pt x="1120" y="391"/>
                  </a:cubicBezTo>
                  <a:cubicBezTo>
                    <a:pt x="1160" y="278"/>
                    <a:pt x="1099" y="167"/>
                    <a:pt x="968" y="91"/>
                  </a:cubicBezTo>
                  <a:cubicBezTo>
                    <a:pt x="883" y="45"/>
                    <a:pt x="789" y="16"/>
                    <a:pt x="693" y="5"/>
                  </a:cubicBezTo>
                  <a:cubicBezTo>
                    <a:pt x="661" y="2"/>
                    <a:pt x="629" y="0"/>
                    <a:pt x="59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696050" y="4810750"/>
              <a:ext cx="30200" cy="16150"/>
            </a:xfrm>
            <a:custGeom>
              <a:avLst/>
              <a:gdLst/>
              <a:ahLst/>
              <a:cxnLst/>
              <a:rect l="l" t="t" r="r" b="b"/>
              <a:pathLst>
                <a:path w="1208" h="646" extrusionOk="0">
                  <a:moveTo>
                    <a:pt x="614" y="1"/>
                  </a:moveTo>
                  <a:cubicBezTo>
                    <a:pt x="575" y="1"/>
                    <a:pt x="535" y="3"/>
                    <a:pt x="495" y="8"/>
                  </a:cubicBezTo>
                  <a:cubicBezTo>
                    <a:pt x="190" y="37"/>
                    <a:pt x="0" y="205"/>
                    <a:pt x="50" y="382"/>
                  </a:cubicBezTo>
                  <a:lnTo>
                    <a:pt x="215" y="550"/>
                  </a:lnTo>
                  <a:cubicBezTo>
                    <a:pt x="315" y="608"/>
                    <a:pt x="459" y="646"/>
                    <a:pt x="614" y="646"/>
                  </a:cubicBezTo>
                  <a:cubicBezTo>
                    <a:pt x="646" y="646"/>
                    <a:pt x="679" y="644"/>
                    <a:pt x="711" y="641"/>
                  </a:cubicBezTo>
                  <a:cubicBezTo>
                    <a:pt x="1016" y="603"/>
                    <a:pt x="1207" y="435"/>
                    <a:pt x="1149" y="263"/>
                  </a:cubicBezTo>
                  <a:cubicBezTo>
                    <a:pt x="1128" y="195"/>
                    <a:pt x="1072" y="138"/>
                    <a:pt x="995" y="92"/>
                  </a:cubicBezTo>
                  <a:cubicBezTo>
                    <a:pt x="896" y="35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4267300" y="3855800"/>
              <a:ext cx="28975" cy="16100"/>
            </a:xfrm>
            <a:custGeom>
              <a:avLst/>
              <a:gdLst/>
              <a:ahLst/>
              <a:cxnLst/>
              <a:rect l="l" t="t" r="r" b="b"/>
              <a:pathLst>
                <a:path w="1159" h="644" extrusionOk="0">
                  <a:moveTo>
                    <a:pt x="566" y="1"/>
                  </a:moveTo>
                  <a:cubicBezTo>
                    <a:pt x="299" y="1"/>
                    <a:pt x="72" y="114"/>
                    <a:pt x="28" y="273"/>
                  </a:cubicBezTo>
                  <a:cubicBezTo>
                    <a:pt x="0" y="379"/>
                    <a:pt x="57" y="478"/>
                    <a:pt x="186" y="552"/>
                  </a:cubicBezTo>
                  <a:cubicBezTo>
                    <a:pt x="279" y="603"/>
                    <a:pt x="384" y="634"/>
                    <a:pt x="491" y="638"/>
                  </a:cubicBezTo>
                  <a:cubicBezTo>
                    <a:pt x="525" y="642"/>
                    <a:pt x="559" y="643"/>
                    <a:pt x="593" y="643"/>
                  </a:cubicBezTo>
                  <a:cubicBezTo>
                    <a:pt x="863" y="643"/>
                    <a:pt x="1091" y="528"/>
                    <a:pt x="1133" y="372"/>
                  </a:cubicBezTo>
                  <a:cubicBezTo>
                    <a:pt x="1159" y="269"/>
                    <a:pt x="1093" y="165"/>
                    <a:pt x="970" y="94"/>
                  </a:cubicBezTo>
                  <a:cubicBezTo>
                    <a:pt x="874" y="41"/>
                    <a:pt x="767" y="11"/>
                    <a:pt x="658" y="5"/>
                  </a:cubicBezTo>
                  <a:cubicBezTo>
                    <a:pt x="627" y="2"/>
                    <a:pt x="597" y="1"/>
                    <a:pt x="56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681975" y="4763025"/>
              <a:ext cx="29800" cy="16125"/>
            </a:xfrm>
            <a:custGeom>
              <a:avLst/>
              <a:gdLst/>
              <a:ahLst/>
              <a:cxnLst/>
              <a:rect l="l" t="t" r="r" b="b"/>
              <a:pathLst>
                <a:path w="1192" h="645" extrusionOk="0">
                  <a:moveTo>
                    <a:pt x="601" y="0"/>
                  </a:moveTo>
                  <a:cubicBezTo>
                    <a:pt x="576" y="0"/>
                    <a:pt x="550" y="1"/>
                    <a:pt x="524" y="3"/>
                  </a:cubicBezTo>
                  <a:cubicBezTo>
                    <a:pt x="219" y="24"/>
                    <a:pt x="0" y="184"/>
                    <a:pt x="50" y="368"/>
                  </a:cubicBezTo>
                  <a:cubicBezTo>
                    <a:pt x="73" y="438"/>
                    <a:pt x="123" y="501"/>
                    <a:pt x="208" y="550"/>
                  </a:cubicBezTo>
                  <a:cubicBezTo>
                    <a:pt x="310" y="608"/>
                    <a:pt x="451" y="644"/>
                    <a:pt x="603" y="644"/>
                  </a:cubicBezTo>
                  <a:cubicBezTo>
                    <a:pt x="632" y="644"/>
                    <a:pt x="661" y="643"/>
                    <a:pt x="690" y="640"/>
                  </a:cubicBezTo>
                  <a:cubicBezTo>
                    <a:pt x="987" y="615"/>
                    <a:pt x="1192" y="455"/>
                    <a:pt x="1156" y="279"/>
                  </a:cubicBezTo>
                  <a:cubicBezTo>
                    <a:pt x="1135" y="205"/>
                    <a:pt x="1076" y="141"/>
                    <a:pt x="994" y="94"/>
                  </a:cubicBezTo>
                  <a:cubicBezTo>
                    <a:pt x="892" y="35"/>
                    <a:pt x="754" y="0"/>
                    <a:pt x="60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184500" y="3849950"/>
              <a:ext cx="28500" cy="16100"/>
            </a:xfrm>
            <a:custGeom>
              <a:avLst/>
              <a:gdLst/>
              <a:ahLst/>
              <a:cxnLst/>
              <a:rect l="l" t="t" r="r" b="b"/>
              <a:pathLst>
                <a:path w="1140" h="644" extrusionOk="0">
                  <a:moveTo>
                    <a:pt x="585" y="0"/>
                  </a:moveTo>
                  <a:cubicBezTo>
                    <a:pt x="296" y="0"/>
                    <a:pt x="53" y="124"/>
                    <a:pt x="14" y="298"/>
                  </a:cubicBezTo>
                  <a:cubicBezTo>
                    <a:pt x="0" y="395"/>
                    <a:pt x="57" y="486"/>
                    <a:pt x="179" y="556"/>
                  </a:cubicBezTo>
                  <a:cubicBezTo>
                    <a:pt x="264" y="604"/>
                    <a:pt x="385" y="634"/>
                    <a:pt x="527" y="642"/>
                  </a:cubicBezTo>
                  <a:cubicBezTo>
                    <a:pt x="545" y="643"/>
                    <a:pt x="564" y="643"/>
                    <a:pt x="582" y="643"/>
                  </a:cubicBezTo>
                  <a:cubicBezTo>
                    <a:pt x="869" y="643"/>
                    <a:pt x="1101" y="520"/>
                    <a:pt x="1121" y="355"/>
                  </a:cubicBezTo>
                  <a:cubicBezTo>
                    <a:pt x="1139" y="254"/>
                    <a:pt x="1076" y="162"/>
                    <a:pt x="962" y="97"/>
                  </a:cubicBezTo>
                  <a:cubicBezTo>
                    <a:pt x="857" y="40"/>
                    <a:pt x="740" y="6"/>
                    <a:pt x="622" y="1"/>
                  </a:cubicBezTo>
                  <a:cubicBezTo>
                    <a:pt x="609" y="0"/>
                    <a:pt x="597" y="0"/>
                    <a:pt x="58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673525" y="4714825"/>
              <a:ext cx="28950" cy="16200"/>
            </a:xfrm>
            <a:custGeom>
              <a:avLst/>
              <a:gdLst/>
              <a:ahLst/>
              <a:cxnLst/>
              <a:rect l="l" t="t" r="r" b="b"/>
              <a:pathLst>
                <a:path w="1158" h="648" extrusionOk="0">
                  <a:moveTo>
                    <a:pt x="572" y="1"/>
                  </a:moveTo>
                  <a:cubicBezTo>
                    <a:pt x="556" y="1"/>
                    <a:pt x="541" y="1"/>
                    <a:pt x="525" y="2"/>
                  </a:cubicBezTo>
                  <a:cubicBezTo>
                    <a:pt x="227" y="19"/>
                    <a:pt x="1" y="175"/>
                    <a:pt x="23" y="351"/>
                  </a:cubicBezTo>
                  <a:cubicBezTo>
                    <a:pt x="30" y="429"/>
                    <a:pt x="87" y="502"/>
                    <a:pt x="174" y="553"/>
                  </a:cubicBezTo>
                  <a:cubicBezTo>
                    <a:pt x="276" y="612"/>
                    <a:pt x="419" y="647"/>
                    <a:pt x="571" y="647"/>
                  </a:cubicBezTo>
                  <a:cubicBezTo>
                    <a:pt x="587" y="647"/>
                    <a:pt x="603" y="647"/>
                    <a:pt x="620" y="646"/>
                  </a:cubicBezTo>
                  <a:cubicBezTo>
                    <a:pt x="932" y="631"/>
                    <a:pt x="1158" y="475"/>
                    <a:pt x="1128" y="302"/>
                  </a:cubicBezTo>
                  <a:cubicBezTo>
                    <a:pt x="1119" y="222"/>
                    <a:pt x="1057" y="148"/>
                    <a:pt x="964" y="95"/>
                  </a:cubicBezTo>
                  <a:cubicBezTo>
                    <a:pt x="863" y="37"/>
                    <a:pt x="724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101375" y="3847000"/>
              <a:ext cx="28300" cy="16175"/>
            </a:xfrm>
            <a:custGeom>
              <a:avLst/>
              <a:gdLst/>
              <a:ahLst/>
              <a:cxnLst/>
              <a:rect l="l" t="t" r="r" b="b"/>
              <a:pathLst>
                <a:path w="1132" h="647" extrusionOk="0">
                  <a:moveTo>
                    <a:pt x="567" y="0"/>
                  </a:moveTo>
                  <a:cubicBezTo>
                    <a:pt x="268" y="0"/>
                    <a:pt x="21" y="139"/>
                    <a:pt x="15" y="313"/>
                  </a:cubicBezTo>
                  <a:cubicBezTo>
                    <a:pt x="1" y="403"/>
                    <a:pt x="65" y="490"/>
                    <a:pt x="172" y="551"/>
                  </a:cubicBezTo>
                  <a:cubicBezTo>
                    <a:pt x="286" y="614"/>
                    <a:pt x="416" y="646"/>
                    <a:pt x="548" y="646"/>
                  </a:cubicBezTo>
                  <a:cubicBezTo>
                    <a:pt x="557" y="646"/>
                    <a:pt x="566" y="646"/>
                    <a:pt x="575" y="646"/>
                  </a:cubicBezTo>
                  <a:cubicBezTo>
                    <a:pt x="874" y="646"/>
                    <a:pt x="1115" y="508"/>
                    <a:pt x="1127" y="333"/>
                  </a:cubicBezTo>
                  <a:cubicBezTo>
                    <a:pt x="1131" y="241"/>
                    <a:pt x="1066" y="156"/>
                    <a:pt x="960" y="96"/>
                  </a:cubicBezTo>
                  <a:cubicBezTo>
                    <a:pt x="861" y="39"/>
                    <a:pt x="727" y="3"/>
                    <a:pt x="581" y="0"/>
                  </a:cubicBezTo>
                  <a:cubicBezTo>
                    <a:pt x="576" y="0"/>
                    <a:pt x="572" y="0"/>
                    <a:pt x="56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669700" y="4666625"/>
              <a:ext cx="28075" cy="16150"/>
            </a:xfrm>
            <a:custGeom>
              <a:avLst/>
              <a:gdLst/>
              <a:ahLst/>
              <a:cxnLst/>
              <a:rect l="l" t="t" r="r" b="b"/>
              <a:pathLst>
                <a:path w="1123" h="646" extrusionOk="0">
                  <a:moveTo>
                    <a:pt x="569" y="1"/>
                  </a:moveTo>
                  <a:cubicBezTo>
                    <a:pt x="564" y="1"/>
                    <a:pt x="558" y="1"/>
                    <a:pt x="552" y="1"/>
                  </a:cubicBezTo>
                  <a:cubicBezTo>
                    <a:pt x="248" y="5"/>
                    <a:pt x="0" y="149"/>
                    <a:pt x="2" y="328"/>
                  </a:cubicBezTo>
                  <a:cubicBezTo>
                    <a:pt x="9" y="415"/>
                    <a:pt x="66" y="489"/>
                    <a:pt x="173" y="550"/>
                  </a:cubicBezTo>
                  <a:cubicBezTo>
                    <a:pt x="288" y="613"/>
                    <a:pt x="416" y="645"/>
                    <a:pt x="546" y="645"/>
                  </a:cubicBezTo>
                  <a:cubicBezTo>
                    <a:pt x="557" y="645"/>
                    <a:pt x="567" y="645"/>
                    <a:pt x="577" y="645"/>
                  </a:cubicBezTo>
                  <a:cubicBezTo>
                    <a:pt x="883" y="641"/>
                    <a:pt x="1122" y="493"/>
                    <a:pt x="1114" y="316"/>
                  </a:cubicBezTo>
                  <a:cubicBezTo>
                    <a:pt x="1118" y="231"/>
                    <a:pt x="1057" y="151"/>
                    <a:pt x="958" y="94"/>
                  </a:cubicBezTo>
                  <a:cubicBezTo>
                    <a:pt x="857" y="36"/>
                    <a:pt x="719" y="1"/>
                    <a:pt x="5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017700" y="3846975"/>
              <a:ext cx="28250" cy="16075"/>
            </a:xfrm>
            <a:custGeom>
              <a:avLst/>
              <a:gdLst/>
              <a:ahLst/>
              <a:cxnLst/>
              <a:rect l="l" t="t" r="r" b="b"/>
              <a:pathLst>
                <a:path w="1130" h="643" extrusionOk="0">
                  <a:moveTo>
                    <a:pt x="577" y="1"/>
                  </a:moveTo>
                  <a:cubicBezTo>
                    <a:pt x="569" y="1"/>
                    <a:pt x="561" y="1"/>
                    <a:pt x="553" y="1"/>
                  </a:cubicBezTo>
                  <a:cubicBezTo>
                    <a:pt x="241" y="1"/>
                    <a:pt x="1" y="149"/>
                    <a:pt x="9" y="326"/>
                  </a:cubicBezTo>
                  <a:cubicBezTo>
                    <a:pt x="23" y="417"/>
                    <a:pt x="80" y="491"/>
                    <a:pt x="181" y="548"/>
                  </a:cubicBezTo>
                  <a:cubicBezTo>
                    <a:pt x="281" y="606"/>
                    <a:pt x="408" y="643"/>
                    <a:pt x="560" y="643"/>
                  </a:cubicBezTo>
                  <a:cubicBezTo>
                    <a:pt x="568" y="643"/>
                    <a:pt x="577" y="643"/>
                    <a:pt x="585" y="643"/>
                  </a:cubicBezTo>
                  <a:cubicBezTo>
                    <a:pt x="897" y="634"/>
                    <a:pt x="1130" y="491"/>
                    <a:pt x="1122" y="314"/>
                  </a:cubicBezTo>
                  <a:cubicBezTo>
                    <a:pt x="1117" y="229"/>
                    <a:pt x="1055" y="150"/>
                    <a:pt x="957" y="95"/>
                  </a:cubicBezTo>
                  <a:cubicBezTo>
                    <a:pt x="857" y="37"/>
                    <a:pt x="721" y="1"/>
                    <a:pt x="5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670350" y="4618250"/>
              <a:ext cx="28375" cy="16075"/>
            </a:xfrm>
            <a:custGeom>
              <a:avLst/>
              <a:gdLst/>
              <a:ahLst/>
              <a:cxnLst/>
              <a:rect l="l" t="t" r="r" b="b"/>
              <a:pathLst>
                <a:path w="1135" h="643" extrusionOk="0">
                  <a:moveTo>
                    <a:pt x="571" y="1"/>
                  </a:moveTo>
                  <a:cubicBezTo>
                    <a:pt x="270" y="1"/>
                    <a:pt x="27" y="130"/>
                    <a:pt x="1" y="305"/>
                  </a:cubicBezTo>
                  <a:lnTo>
                    <a:pt x="15" y="313"/>
                  </a:lnTo>
                  <a:cubicBezTo>
                    <a:pt x="8" y="400"/>
                    <a:pt x="72" y="486"/>
                    <a:pt x="179" y="547"/>
                  </a:cubicBezTo>
                  <a:cubicBezTo>
                    <a:pt x="271" y="600"/>
                    <a:pt x="406" y="638"/>
                    <a:pt x="542" y="642"/>
                  </a:cubicBezTo>
                  <a:cubicBezTo>
                    <a:pt x="551" y="643"/>
                    <a:pt x="559" y="643"/>
                    <a:pt x="568" y="643"/>
                  </a:cubicBezTo>
                  <a:cubicBezTo>
                    <a:pt x="868" y="643"/>
                    <a:pt x="1122" y="506"/>
                    <a:pt x="1127" y="334"/>
                  </a:cubicBezTo>
                  <a:cubicBezTo>
                    <a:pt x="1134" y="244"/>
                    <a:pt x="1070" y="156"/>
                    <a:pt x="963" y="94"/>
                  </a:cubicBezTo>
                  <a:cubicBezTo>
                    <a:pt x="850" y="33"/>
                    <a:pt x="723" y="1"/>
                    <a:pt x="595" y="1"/>
                  </a:cubicBezTo>
                  <a:cubicBezTo>
                    <a:pt x="587" y="1"/>
                    <a:pt x="579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934075" y="3849775"/>
              <a:ext cx="29300" cy="16125"/>
            </a:xfrm>
            <a:custGeom>
              <a:avLst/>
              <a:gdLst/>
              <a:ahLst/>
              <a:cxnLst/>
              <a:rect l="l" t="t" r="r" b="b"/>
              <a:pathLst>
                <a:path w="1172" h="645" extrusionOk="0">
                  <a:moveTo>
                    <a:pt x="573" y="0"/>
                  </a:moveTo>
                  <a:cubicBezTo>
                    <a:pt x="559" y="0"/>
                    <a:pt x="545" y="0"/>
                    <a:pt x="531" y="1"/>
                  </a:cubicBezTo>
                  <a:cubicBezTo>
                    <a:pt x="226" y="13"/>
                    <a:pt x="0" y="169"/>
                    <a:pt x="23" y="347"/>
                  </a:cubicBezTo>
                  <a:cubicBezTo>
                    <a:pt x="37" y="427"/>
                    <a:pt x="101" y="497"/>
                    <a:pt x="187" y="547"/>
                  </a:cubicBezTo>
                  <a:cubicBezTo>
                    <a:pt x="304" y="611"/>
                    <a:pt x="436" y="645"/>
                    <a:pt x="569" y="645"/>
                  </a:cubicBezTo>
                  <a:cubicBezTo>
                    <a:pt x="591" y="645"/>
                    <a:pt x="612" y="644"/>
                    <a:pt x="633" y="642"/>
                  </a:cubicBezTo>
                  <a:cubicBezTo>
                    <a:pt x="931" y="625"/>
                    <a:pt x="1171" y="469"/>
                    <a:pt x="1142" y="288"/>
                  </a:cubicBezTo>
                  <a:cubicBezTo>
                    <a:pt x="1127" y="213"/>
                    <a:pt x="1068" y="146"/>
                    <a:pt x="982" y="97"/>
                  </a:cubicBezTo>
                  <a:cubicBezTo>
                    <a:pt x="878" y="37"/>
                    <a:pt x="731" y="0"/>
                    <a:pt x="57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675925" y="4569900"/>
              <a:ext cx="28750" cy="16225"/>
            </a:xfrm>
            <a:custGeom>
              <a:avLst/>
              <a:gdLst/>
              <a:ahLst/>
              <a:cxnLst/>
              <a:rect l="l" t="t" r="r" b="b"/>
              <a:pathLst>
                <a:path w="1150" h="649" extrusionOk="0">
                  <a:moveTo>
                    <a:pt x="583" y="0"/>
                  </a:moveTo>
                  <a:cubicBezTo>
                    <a:pt x="294" y="0"/>
                    <a:pt x="53" y="127"/>
                    <a:pt x="20" y="293"/>
                  </a:cubicBezTo>
                  <a:cubicBezTo>
                    <a:pt x="1" y="396"/>
                    <a:pt x="72" y="487"/>
                    <a:pt x="185" y="552"/>
                  </a:cubicBezTo>
                  <a:cubicBezTo>
                    <a:pt x="288" y="608"/>
                    <a:pt x="402" y="640"/>
                    <a:pt x="519" y="647"/>
                  </a:cubicBezTo>
                  <a:cubicBezTo>
                    <a:pt x="537" y="648"/>
                    <a:pt x="555" y="648"/>
                    <a:pt x="572" y="648"/>
                  </a:cubicBezTo>
                  <a:cubicBezTo>
                    <a:pt x="861" y="648"/>
                    <a:pt x="1101" y="529"/>
                    <a:pt x="1134" y="354"/>
                  </a:cubicBezTo>
                  <a:cubicBezTo>
                    <a:pt x="1149" y="257"/>
                    <a:pt x="1084" y="162"/>
                    <a:pt x="970" y="95"/>
                  </a:cubicBezTo>
                  <a:cubicBezTo>
                    <a:pt x="867" y="39"/>
                    <a:pt x="752" y="7"/>
                    <a:pt x="637" y="2"/>
                  </a:cubicBezTo>
                  <a:cubicBezTo>
                    <a:pt x="619" y="1"/>
                    <a:pt x="601" y="0"/>
                    <a:pt x="58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850825" y="3855400"/>
              <a:ext cx="29675" cy="16175"/>
            </a:xfrm>
            <a:custGeom>
              <a:avLst/>
              <a:gdLst/>
              <a:ahLst/>
              <a:cxnLst/>
              <a:rect l="l" t="t" r="r" b="b"/>
              <a:pathLst>
                <a:path w="1187" h="647" extrusionOk="0">
                  <a:moveTo>
                    <a:pt x="593" y="0"/>
                  </a:moveTo>
                  <a:cubicBezTo>
                    <a:pt x="564" y="0"/>
                    <a:pt x="534" y="2"/>
                    <a:pt x="503" y="4"/>
                  </a:cubicBezTo>
                  <a:cubicBezTo>
                    <a:pt x="205" y="31"/>
                    <a:pt x="0" y="190"/>
                    <a:pt x="45" y="371"/>
                  </a:cubicBezTo>
                  <a:cubicBezTo>
                    <a:pt x="70" y="446"/>
                    <a:pt x="123" y="510"/>
                    <a:pt x="194" y="548"/>
                  </a:cubicBezTo>
                  <a:cubicBezTo>
                    <a:pt x="299" y="609"/>
                    <a:pt x="433" y="647"/>
                    <a:pt x="584" y="647"/>
                  </a:cubicBezTo>
                  <a:cubicBezTo>
                    <a:pt x="616" y="647"/>
                    <a:pt x="649" y="645"/>
                    <a:pt x="683" y="641"/>
                  </a:cubicBezTo>
                  <a:cubicBezTo>
                    <a:pt x="982" y="618"/>
                    <a:pt x="1186" y="449"/>
                    <a:pt x="1149" y="272"/>
                  </a:cubicBezTo>
                  <a:cubicBezTo>
                    <a:pt x="1127" y="204"/>
                    <a:pt x="1069" y="142"/>
                    <a:pt x="989" y="95"/>
                  </a:cubicBezTo>
                  <a:cubicBezTo>
                    <a:pt x="887" y="36"/>
                    <a:pt x="748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686500" y="4522000"/>
              <a:ext cx="29175" cy="16225"/>
            </a:xfrm>
            <a:custGeom>
              <a:avLst/>
              <a:gdLst/>
              <a:ahLst/>
              <a:cxnLst/>
              <a:rect l="l" t="t" r="r" b="b"/>
              <a:pathLst>
                <a:path w="1167" h="649" extrusionOk="0">
                  <a:moveTo>
                    <a:pt x="584" y="1"/>
                  </a:moveTo>
                  <a:cubicBezTo>
                    <a:pt x="323" y="1"/>
                    <a:pt x="78" y="116"/>
                    <a:pt x="42" y="271"/>
                  </a:cubicBezTo>
                  <a:cubicBezTo>
                    <a:pt x="0" y="379"/>
                    <a:pt x="71" y="485"/>
                    <a:pt x="193" y="554"/>
                  </a:cubicBezTo>
                  <a:cubicBezTo>
                    <a:pt x="271" y="600"/>
                    <a:pt x="384" y="632"/>
                    <a:pt x="490" y="645"/>
                  </a:cubicBezTo>
                  <a:cubicBezTo>
                    <a:pt x="517" y="647"/>
                    <a:pt x="545" y="648"/>
                    <a:pt x="573" y="648"/>
                  </a:cubicBezTo>
                  <a:cubicBezTo>
                    <a:pt x="853" y="648"/>
                    <a:pt x="1095" y="535"/>
                    <a:pt x="1134" y="379"/>
                  </a:cubicBezTo>
                  <a:cubicBezTo>
                    <a:pt x="1167" y="270"/>
                    <a:pt x="1106" y="167"/>
                    <a:pt x="983" y="97"/>
                  </a:cubicBezTo>
                  <a:cubicBezTo>
                    <a:pt x="887" y="46"/>
                    <a:pt x="781" y="14"/>
                    <a:pt x="671" y="5"/>
                  </a:cubicBezTo>
                  <a:cubicBezTo>
                    <a:pt x="642" y="2"/>
                    <a:pt x="613" y="1"/>
                    <a:pt x="58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768300" y="3863875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3" y="0"/>
                  </a:moveTo>
                  <a:cubicBezTo>
                    <a:pt x="567" y="0"/>
                    <a:pt x="531" y="3"/>
                    <a:pt x="495" y="7"/>
                  </a:cubicBezTo>
                  <a:cubicBezTo>
                    <a:pt x="184" y="49"/>
                    <a:pt x="0" y="220"/>
                    <a:pt x="59" y="393"/>
                  </a:cubicBezTo>
                  <a:lnTo>
                    <a:pt x="208" y="553"/>
                  </a:lnTo>
                  <a:cubicBezTo>
                    <a:pt x="309" y="612"/>
                    <a:pt x="450" y="648"/>
                    <a:pt x="603" y="648"/>
                  </a:cubicBezTo>
                  <a:cubicBezTo>
                    <a:pt x="644" y="648"/>
                    <a:pt x="685" y="645"/>
                    <a:pt x="727" y="640"/>
                  </a:cubicBezTo>
                  <a:cubicBezTo>
                    <a:pt x="1024" y="606"/>
                    <a:pt x="1214" y="431"/>
                    <a:pt x="1156" y="266"/>
                  </a:cubicBezTo>
                  <a:cubicBezTo>
                    <a:pt x="1129" y="199"/>
                    <a:pt x="1072" y="141"/>
                    <a:pt x="994" y="96"/>
                  </a:cubicBezTo>
                  <a:cubicBezTo>
                    <a:pt x="889" y="36"/>
                    <a:pt x="749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702150" y="4474575"/>
              <a:ext cx="29325" cy="16175"/>
            </a:xfrm>
            <a:custGeom>
              <a:avLst/>
              <a:gdLst/>
              <a:ahLst/>
              <a:cxnLst/>
              <a:rect l="l" t="t" r="r" b="b"/>
              <a:pathLst>
                <a:path w="1173" h="647" extrusionOk="0">
                  <a:moveTo>
                    <a:pt x="580" y="1"/>
                  </a:moveTo>
                  <a:cubicBezTo>
                    <a:pt x="321" y="1"/>
                    <a:pt x="102" y="106"/>
                    <a:pt x="35" y="250"/>
                  </a:cubicBezTo>
                  <a:cubicBezTo>
                    <a:pt x="0" y="362"/>
                    <a:pt x="59" y="476"/>
                    <a:pt x="194" y="554"/>
                  </a:cubicBezTo>
                  <a:lnTo>
                    <a:pt x="463" y="636"/>
                  </a:lnTo>
                  <a:cubicBezTo>
                    <a:pt x="509" y="643"/>
                    <a:pt x="554" y="647"/>
                    <a:pt x="599" y="647"/>
                  </a:cubicBezTo>
                  <a:cubicBezTo>
                    <a:pt x="852" y="647"/>
                    <a:pt x="1074" y="542"/>
                    <a:pt x="1128" y="399"/>
                  </a:cubicBezTo>
                  <a:cubicBezTo>
                    <a:pt x="1172" y="282"/>
                    <a:pt x="1112" y="169"/>
                    <a:pt x="981" y="94"/>
                  </a:cubicBezTo>
                  <a:cubicBezTo>
                    <a:pt x="896" y="47"/>
                    <a:pt x="803" y="19"/>
                    <a:pt x="708" y="9"/>
                  </a:cubicBezTo>
                  <a:cubicBezTo>
                    <a:pt x="665" y="3"/>
                    <a:pt x="622" y="1"/>
                    <a:pt x="58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3686850" y="3875275"/>
              <a:ext cx="30900" cy="16200"/>
            </a:xfrm>
            <a:custGeom>
              <a:avLst/>
              <a:gdLst/>
              <a:ahLst/>
              <a:cxnLst/>
              <a:rect l="l" t="t" r="r" b="b"/>
              <a:pathLst>
                <a:path w="1236" h="648" extrusionOk="0">
                  <a:moveTo>
                    <a:pt x="611" y="1"/>
                  </a:moveTo>
                  <a:cubicBezTo>
                    <a:pt x="564" y="1"/>
                    <a:pt x="516" y="4"/>
                    <a:pt x="468" y="11"/>
                  </a:cubicBezTo>
                  <a:cubicBezTo>
                    <a:pt x="178" y="65"/>
                    <a:pt x="1" y="241"/>
                    <a:pt x="87" y="405"/>
                  </a:cubicBezTo>
                  <a:lnTo>
                    <a:pt x="229" y="553"/>
                  </a:lnTo>
                  <a:cubicBezTo>
                    <a:pt x="331" y="612"/>
                    <a:pt x="472" y="648"/>
                    <a:pt x="620" y="648"/>
                  </a:cubicBezTo>
                  <a:cubicBezTo>
                    <a:pt x="669" y="648"/>
                    <a:pt x="719" y="644"/>
                    <a:pt x="769" y="635"/>
                  </a:cubicBezTo>
                  <a:cubicBezTo>
                    <a:pt x="1059" y="589"/>
                    <a:pt x="1236" y="405"/>
                    <a:pt x="1149" y="241"/>
                  </a:cubicBezTo>
                  <a:cubicBezTo>
                    <a:pt x="1126" y="184"/>
                    <a:pt x="1074" y="134"/>
                    <a:pt x="1007" y="95"/>
                  </a:cubicBezTo>
                  <a:cubicBezTo>
                    <a:pt x="904" y="35"/>
                    <a:pt x="762" y="1"/>
                    <a:pt x="61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722625" y="4427775"/>
              <a:ext cx="29525" cy="16200"/>
            </a:xfrm>
            <a:custGeom>
              <a:avLst/>
              <a:gdLst/>
              <a:ahLst/>
              <a:cxnLst/>
              <a:rect l="l" t="t" r="r" b="b"/>
              <a:pathLst>
                <a:path w="1181" h="648" extrusionOk="0">
                  <a:moveTo>
                    <a:pt x="592" y="1"/>
                  </a:moveTo>
                  <a:cubicBezTo>
                    <a:pt x="351" y="1"/>
                    <a:pt x="127" y="91"/>
                    <a:pt x="51" y="238"/>
                  </a:cubicBezTo>
                  <a:cubicBezTo>
                    <a:pt x="1" y="349"/>
                    <a:pt x="65" y="468"/>
                    <a:pt x="207" y="550"/>
                  </a:cubicBezTo>
                  <a:lnTo>
                    <a:pt x="441" y="636"/>
                  </a:lnTo>
                  <a:cubicBezTo>
                    <a:pt x="489" y="644"/>
                    <a:pt x="537" y="647"/>
                    <a:pt x="584" y="647"/>
                  </a:cubicBezTo>
                  <a:cubicBezTo>
                    <a:pt x="828" y="647"/>
                    <a:pt x="1057" y="555"/>
                    <a:pt x="1128" y="411"/>
                  </a:cubicBezTo>
                  <a:cubicBezTo>
                    <a:pt x="1180" y="296"/>
                    <a:pt x="1120" y="178"/>
                    <a:pt x="981" y="97"/>
                  </a:cubicBezTo>
                  <a:cubicBezTo>
                    <a:pt x="905" y="54"/>
                    <a:pt x="822" y="26"/>
                    <a:pt x="737" y="12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606675" y="3889475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9" y="1"/>
                  </a:moveTo>
                  <a:cubicBezTo>
                    <a:pt x="568" y="1"/>
                    <a:pt x="506" y="7"/>
                    <a:pt x="445" y="19"/>
                  </a:cubicBezTo>
                  <a:cubicBezTo>
                    <a:pt x="162" y="76"/>
                    <a:pt x="0" y="260"/>
                    <a:pt x="108" y="428"/>
                  </a:cubicBezTo>
                  <a:lnTo>
                    <a:pt x="236" y="551"/>
                  </a:lnTo>
                  <a:cubicBezTo>
                    <a:pt x="338" y="610"/>
                    <a:pt x="481" y="646"/>
                    <a:pt x="632" y="646"/>
                  </a:cubicBezTo>
                  <a:cubicBezTo>
                    <a:pt x="691" y="646"/>
                    <a:pt x="751" y="641"/>
                    <a:pt x="810" y="629"/>
                  </a:cubicBezTo>
                  <a:cubicBezTo>
                    <a:pt x="1107" y="572"/>
                    <a:pt x="1270" y="388"/>
                    <a:pt x="1163" y="219"/>
                  </a:cubicBezTo>
                  <a:cubicBezTo>
                    <a:pt x="1128" y="168"/>
                    <a:pt x="1081" y="126"/>
                    <a:pt x="1026" y="97"/>
                  </a:cubicBezTo>
                  <a:cubicBezTo>
                    <a:pt x="922" y="36"/>
                    <a:pt x="779" y="1"/>
                    <a:pt x="62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747725" y="4381850"/>
              <a:ext cx="30100" cy="16050"/>
            </a:xfrm>
            <a:custGeom>
              <a:avLst/>
              <a:gdLst/>
              <a:ahLst/>
              <a:cxnLst/>
              <a:rect l="l" t="t" r="r" b="b"/>
              <a:pathLst>
                <a:path w="1204" h="642" extrusionOk="0">
                  <a:moveTo>
                    <a:pt x="604" y="1"/>
                  </a:moveTo>
                  <a:cubicBezTo>
                    <a:pt x="376" y="1"/>
                    <a:pt x="160" y="83"/>
                    <a:pt x="77" y="215"/>
                  </a:cubicBezTo>
                  <a:cubicBezTo>
                    <a:pt x="0" y="335"/>
                    <a:pt x="58" y="466"/>
                    <a:pt x="207" y="553"/>
                  </a:cubicBezTo>
                  <a:lnTo>
                    <a:pt x="413" y="622"/>
                  </a:lnTo>
                  <a:cubicBezTo>
                    <a:pt x="476" y="636"/>
                    <a:pt x="541" y="642"/>
                    <a:pt x="604" y="642"/>
                  </a:cubicBezTo>
                  <a:cubicBezTo>
                    <a:pt x="832" y="642"/>
                    <a:pt x="1045" y="560"/>
                    <a:pt x="1127" y="428"/>
                  </a:cubicBezTo>
                  <a:cubicBezTo>
                    <a:pt x="1203" y="309"/>
                    <a:pt x="1143" y="182"/>
                    <a:pt x="996" y="97"/>
                  </a:cubicBezTo>
                  <a:cubicBezTo>
                    <a:pt x="930" y="59"/>
                    <a:pt x="859" y="33"/>
                    <a:pt x="785" y="19"/>
                  </a:cubicBezTo>
                  <a:cubicBezTo>
                    <a:pt x="725" y="6"/>
                    <a:pt x="664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528425" y="3906375"/>
              <a:ext cx="31600" cy="16275"/>
            </a:xfrm>
            <a:custGeom>
              <a:avLst/>
              <a:gdLst/>
              <a:ahLst/>
              <a:cxnLst/>
              <a:rect l="l" t="t" r="r" b="b"/>
              <a:pathLst>
                <a:path w="1264" h="651" extrusionOk="0">
                  <a:moveTo>
                    <a:pt x="633" y="1"/>
                  </a:moveTo>
                  <a:cubicBezTo>
                    <a:pt x="562" y="1"/>
                    <a:pt x="489" y="8"/>
                    <a:pt x="418" y="24"/>
                  </a:cubicBezTo>
                  <a:cubicBezTo>
                    <a:pt x="142" y="94"/>
                    <a:pt x="1" y="282"/>
                    <a:pt x="115" y="447"/>
                  </a:cubicBezTo>
                  <a:lnTo>
                    <a:pt x="243" y="554"/>
                  </a:lnTo>
                  <a:cubicBezTo>
                    <a:pt x="351" y="615"/>
                    <a:pt x="492" y="650"/>
                    <a:pt x="639" y="650"/>
                  </a:cubicBezTo>
                  <a:cubicBezTo>
                    <a:pt x="705" y="650"/>
                    <a:pt x="773" y="643"/>
                    <a:pt x="840" y="628"/>
                  </a:cubicBezTo>
                  <a:cubicBezTo>
                    <a:pt x="1130" y="557"/>
                    <a:pt x="1264" y="373"/>
                    <a:pt x="1156" y="204"/>
                  </a:cubicBezTo>
                  <a:cubicBezTo>
                    <a:pt x="1122" y="159"/>
                    <a:pt x="1080" y="122"/>
                    <a:pt x="1031" y="95"/>
                  </a:cubicBezTo>
                  <a:cubicBezTo>
                    <a:pt x="925" y="35"/>
                    <a:pt x="783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777550" y="4336825"/>
              <a:ext cx="30450" cy="16250"/>
            </a:xfrm>
            <a:custGeom>
              <a:avLst/>
              <a:gdLst/>
              <a:ahLst/>
              <a:cxnLst/>
              <a:rect l="l" t="t" r="r" b="b"/>
              <a:pathLst>
                <a:path w="1218" h="650" extrusionOk="0">
                  <a:moveTo>
                    <a:pt x="607" y="0"/>
                  </a:moveTo>
                  <a:cubicBezTo>
                    <a:pt x="391" y="0"/>
                    <a:pt x="181" y="74"/>
                    <a:pt x="91" y="194"/>
                  </a:cubicBezTo>
                  <a:cubicBezTo>
                    <a:pt x="1" y="321"/>
                    <a:pt x="58" y="461"/>
                    <a:pt x="221" y="555"/>
                  </a:cubicBezTo>
                  <a:lnTo>
                    <a:pt x="399" y="625"/>
                  </a:lnTo>
                  <a:cubicBezTo>
                    <a:pt x="467" y="641"/>
                    <a:pt x="538" y="649"/>
                    <a:pt x="609" y="649"/>
                  </a:cubicBezTo>
                  <a:cubicBezTo>
                    <a:pt x="822" y="649"/>
                    <a:pt x="1032" y="579"/>
                    <a:pt x="1121" y="452"/>
                  </a:cubicBezTo>
                  <a:cubicBezTo>
                    <a:pt x="1218" y="327"/>
                    <a:pt x="1158" y="187"/>
                    <a:pt x="999" y="95"/>
                  </a:cubicBezTo>
                  <a:cubicBezTo>
                    <a:pt x="943" y="65"/>
                    <a:pt x="883" y="41"/>
                    <a:pt x="820" y="26"/>
                  </a:cubicBezTo>
                  <a:cubicBezTo>
                    <a:pt x="751" y="8"/>
                    <a:pt x="679" y="0"/>
                    <a:pt x="60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812400" y="4292850"/>
              <a:ext cx="30350" cy="16300"/>
            </a:xfrm>
            <a:custGeom>
              <a:avLst/>
              <a:gdLst/>
              <a:ahLst/>
              <a:cxnLst/>
              <a:rect l="l" t="t" r="r" b="b"/>
              <a:pathLst>
                <a:path w="1214" h="652" extrusionOk="0">
                  <a:moveTo>
                    <a:pt x="608" y="1"/>
                  </a:moveTo>
                  <a:cubicBezTo>
                    <a:pt x="405" y="1"/>
                    <a:pt x="209" y="69"/>
                    <a:pt x="113" y="183"/>
                  </a:cubicBezTo>
                  <a:cubicBezTo>
                    <a:pt x="1" y="314"/>
                    <a:pt x="51" y="458"/>
                    <a:pt x="215" y="552"/>
                  </a:cubicBezTo>
                  <a:lnTo>
                    <a:pt x="357" y="618"/>
                  </a:lnTo>
                  <a:cubicBezTo>
                    <a:pt x="437" y="640"/>
                    <a:pt x="521" y="651"/>
                    <a:pt x="603" y="651"/>
                  </a:cubicBezTo>
                  <a:cubicBezTo>
                    <a:pt x="806" y="651"/>
                    <a:pt x="1000" y="586"/>
                    <a:pt x="1100" y="474"/>
                  </a:cubicBezTo>
                  <a:cubicBezTo>
                    <a:pt x="1213" y="343"/>
                    <a:pt x="1163" y="191"/>
                    <a:pt x="997" y="95"/>
                  </a:cubicBezTo>
                  <a:cubicBezTo>
                    <a:pt x="950" y="69"/>
                    <a:pt x="901" y="49"/>
                    <a:pt x="849" y="35"/>
                  </a:cubicBezTo>
                  <a:cubicBezTo>
                    <a:pt x="772" y="12"/>
                    <a:pt x="690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851325" y="4250300"/>
              <a:ext cx="30825" cy="16225"/>
            </a:xfrm>
            <a:custGeom>
              <a:avLst/>
              <a:gdLst/>
              <a:ahLst/>
              <a:cxnLst/>
              <a:rect l="l" t="t" r="r" b="b"/>
              <a:pathLst>
                <a:path w="1233" h="649" extrusionOk="0">
                  <a:moveTo>
                    <a:pt x="615" y="1"/>
                  </a:moveTo>
                  <a:cubicBezTo>
                    <a:pt x="424" y="1"/>
                    <a:pt x="240" y="58"/>
                    <a:pt x="141" y="165"/>
                  </a:cubicBezTo>
                  <a:lnTo>
                    <a:pt x="134" y="161"/>
                  </a:lnTo>
                  <a:lnTo>
                    <a:pt x="134" y="161"/>
                  </a:lnTo>
                  <a:cubicBezTo>
                    <a:pt x="1" y="296"/>
                    <a:pt x="58" y="452"/>
                    <a:pt x="229" y="551"/>
                  </a:cubicBezTo>
                  <a:lnTo>
                    <a:pt x="350" y="604"/>
                  </a:lnTo>
                  <a:cubicBezTo>
                    <a:pt x="440" y="634"/>
                    <a:pt x="536" y="648"/>
                    <a:pt x="630" y="648"/>
                  </a:cubicBezTo>
                  <a:cubicBezTo>
                    <a:pt x="820" y="648"/>
                    <a:pt x="1004" y="590"/>
                    <a:pt x="1107" y="486"/>
                  </a:cubicBezTo>
                  <a:cubicBezTo>
                    <a:pt x="1233" y="357"/>
                    <a:pt x="1185" y="197"/>
                    <a:pt x="1007" y="95"/>
                  </a:cubicBezTo>
                  <a:cubicBezTo>
                    <a:pt x="972" y="76"/>
                    <a:pt x="937" y="59"/>
                    <a:pt x="900" y="45"/>
                  </a:cubicBezTo>
                  <a:cubicBezTo>
                    <a:pt x="809" y="15"/>
                    <a:pt x="711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895200" y="4209200"/>
              <a:ext cx="30725" cy="16150"/>
            </a:xfrm>
            <a:custGeom>
              <a:avLst/>
              <a:gdLst/>
              <a:ahLst/>
              <a:cxnLst/>
              <a:rect l="l" t="t" r="r" b="b"/>
              <a:pathLst>
                <a:path w="1229" h="646" extrusionOk="0">
                  <a:moveTo>
                    <a:pt x="609" y="0"/>
                  </a:moveTo>
                  <a:cubicBezTo>
                    <a:pt x="430" y="0"/>
                    <a:pt x="255" y="50"/>
                    <a:pt x="150" y="142"/>
                  </a:cubicBezTo>
                  <a:cubicBezTo>
                    <a:pt x="1" y="277"/>
                    <a:pt x="38" y="446"/>
                    <a:pt x="222" y="552"/>
                  </a:cubicBezTo>
                  <a:lnTo>
                    <a:pt x="309" y="593"/>
                  </a:lnTo>
                  <a:cubicBezTo>
                    <a:pt x="401" y="629"/>
                    <a:pt x="505" y="646"/>
                    <a:pt x="608" y="646"/>
                  </a:cubicBezTo>
                  <a:cubicBezTo>
                    <a:pt x="791" y="646"/>
                    <a:pt x="972" y="593"/>
                    <a:pt x="1079" y="499"/>
                  </a:cubicBezTo>
                  <a:cubicBezTo>
                    <a:pt x="1229" y="369"/>
                    <a:pt x="1191" y="202"/>
                    <a:pt x="1008" y="96"/>
                  </a:cubicBezTo>
                  <a:cubicBezTo>
                    <a:pt x="980" y="80"/>
                    <a:pt x="951" y="66"/>
                    <a:pt x="922" y="55"/>
                  </a:cubicBezTo>
                  <a:cubicBezTo>
                    <a:pt x="826" y="18"/>
                    <a:pt x="716" y="0"/>
                    <a:pt x="60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943025" y="4169625"/>
              <a:ext cx="30600" cy="16250"/>
            </a:xfrm>
            <a:custGeom>
              <a:avLst/>
              <a:gdLst/>
              <a:ahLst/>
              <a:cxnLst/>
              <a:rect l="l" t="t" r="r" b="b"/>
              <a:pathLst>
                <a:path w="1224" h="650" extrusionOk="0">
                  <a:moveTo>
                    <a:pt x="613" y="0"/>
                  </a:moveTo>
                  <a:cubicBezTo>
                    <a:pt x="442" y="0"/>
                    <a:pt x="274" y="46"/>
                    <a:pt x="169" y="131"/>
                  </a:cubicBezTo>
                  <a:cubicBezTo>
                    <a:pt x="0" y="262"/>
                    <a:pt x="22" y="440"/>
                    <a:pt x="222" y="555"/>
                  </a:cubicBezTo>
                  <a:lnTo>
                    <a:pt x="286" y="583"/>
                  </a:lnTo>
                  <a:cubicBezTo>
                    <a:pt x="381" y="628"/>
                    <a:pt x="496" y="650"/>
                    <a:pt x="612" y="650"/>
                  </a:cubicBezTo>
                  <a:cubicBezTo>
                    <a:pt x="780" y="650"/>
                    <a:pt x="949" y="604"/>
                    <a:pt x="1058" y="522"/>
                  </a:cubicBezTo>
                  <a:cubicBezTo>
                    <a:pt x="1224" y="388"/>
                    <a:pt x="1204" y="207"/>
                    <a:pt x="1015" y="98"/>
                  </a:cubicBezTo>
                  <a:cubicBezTo>
                    <a:pt x="993" y="85"/>
                    <a:pt x="972" y="76"/>
                    <a:pt x="949" y="66"/>
                  </a:cubicBezTo>
                  <a:cubicBezTo>
                    <a:pt x="848" y="21"/>
                    <a:pt x="730" y="0"/>
                    <a:pt x="61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994725" y="4131875"/>
              <a:ext cx="31050" cy="16175"/>
            </a:xfrm>
            <a:custGeom>
              <a:avLst/>
              <a:gdLst/>
              <a:ahLst/>
              <a:cxnLst/>
              <a:rect l="l" t="t" r="r" b="b"/>
              <a:pathLst>
                <a:path w="1242" h="647" extrusionOk="0">
                  <a:moveTo>
                    <a:pt x="621" y="0"/>
                  </a:moveTo>
                  <a:cubicBezTo>
                    <a:pt x="464" y="0"/>
                    <a:pt x="305" y="39"/>
                    <a:pt x="192" y="114"/>
                  </a:cubicBezTo>
                  <a:cubicBezTo>
                    <a:pt x="1" y="242"/>
                    <a:pt x="16" y="430"/>
                    <a:pt x="222" y="550"/>
                  </a:cubicBezTo>
                  <a:lnTo>
                    <a:pt x="257" y="570"/>
                  </a:lnTo>
                  <a:cubicBezTo>
                    <a:pt x="360" y="622"/>
                    <a:pt x="486" y="646"/>
                    <a:pt x="612" y="646"/>
                  </a:cubicBezTo>
                  <a:cubicBezTo>
                    <a:pt x="774" y="646"/>
                    <a:pt x="934" y="606"/>
                    <a:pt x="1045" y="533"/>
                  </a:cubicBezTo>
                  <a:cubicBezTo>
                    <a:pt x="1241" y="402"/>
                    <a:pt x="1216" y="213"/>
                    <a:pt x="1007" y="93"/>
                  </a:cubicBezTo>
                  <a:cubicBezTo>
                    <a:pt x="997" y="87"/>
                    <a:pt x="988" y="82"/>
                    <a:pt x="978" y="77"/>
                  </a:cubicBezTo>
                  <a:cubicBezTo>
                    <a:pt x="876" y="26"/>
                    <a:pt x="749" y="0"/>
                    <a:pt x="62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050525" y="4096000"/>
              <a:ext cx="30650" cy="16150"/>
            </a:xfrm>
            <a:custGeom>
              <a:avLst/>
              <a:gdLst/>
              <a:ahLst/>
              <a:cxnLst/>
              <a:rect l="l" t="t" r="r" b="b"/>
              <a:pathLst>
                <a:path w="1226" h="646" extrusionOk="0">
                  <a:moveTo>
                    <a:pt x="606" y="0"/>
                  </a:moveTo>
                  <a:cubicBezTo>
                    <a:pt x="462" y="0"/>
                    <a:pt x="320" y="34"/>
                    <a:pt x="212" y="100"/>
                  </a:cubicBezTo>
                  <a:cubicBezTo>
                    <a:pt x="0" y="223"/>
                    <a:pt x="9" y="432"/>
                    <a:pt x="222" y="556"/>
                  </a:cubicBezTo>
                  <a:lnTo>
                    <a:pt x="229" y="560"/>
                  </a:lnTo>
                  <a:cubicBezTo>
                    <a:pt x="336" y="618"/>
                    <a:pt x="469" y="646"/>
                    <a:pt x="604" y="646"/>
                  </a:cubicBezTo>
                  <a:cubicBezTo>
                    <a:pt x="755" y="646"/>
                    <a:pt x="906" y="611"/>
                    <a:pt x="1022" y="544"/>
                  </a:cubicBezTo>
                  <a:cubicBezTo>
                    <a:pt x="1220" y="421"/>
                    <a:pt x="1226" y="226"/>
                    <a:pt x="1024" y="109"/>
                  </a:cubicBezTo>
                  <a:cubicBezTo>
                    <a:pt x="1017" y="105"/>
                    <a:pt x="1007" y="100"/>
                    <a:pt x="998" y="96"/>
                  </a:cubicBezTo>
                  <a:cubicBezTo>
                    <a:pt x="887" y="32"/>
                    <a:pt x="746" y="0"/>
                    <a:pt x="60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110050" y="4061925"/>
              <a:ext cx="30500" cy="16225"/>
            </a:xfrm>
            <a:custGeom>
              <a:avLst/>
              <a:gdLst/>
              <a:ahLst/>
              <a:cxnLst/>
              <a:rect l="l" t="t" r="r" b="b"/>
              <a:pathLst>
                <a:path w="1220" h="649" extrusionOk="0">
                  <a:moveTo>
                    <a:pt x="606" y="1"/>
                  </a:moveTo>
                  <a:cubicBezTo>
                    <a:pt x="469" y="1"/>
                    <a:pt x="330" y="31"/>
                    <a:pt x="219" y="92"/>
                  </a:cubicBezTo>
                  <a:cubicBezTo>
                    <a:pt x="0" y="210"/>
                    <a:pt x="2" y="417"/>
                    <a:pt x="208" y="543"/>
                  </a:cubicBezTo>
                  <a:lnTo>
                    <a:pt x="215" y="556"/>
                  </a:lnTo>
                  <a:cubicBezTo>
                    <a:pt x="322" y="618"/>
                    <a:pt x="462" y="648"/>
                    <a:pt x="603" y="648"/>
                  </a:cubicBezTo>
                  <a:cubicBezTo>
                    <a:pt x="740" y="648"/>
                    <a:pt x="879" y="619"/>
                    <a:pt x="987" y="560"/>
                  </a:cubicBezTo>
                  <a:cubicBezTo>
                    <a:pt x="1213" y="444"/>
                    <a:pt x="1220" y="235"/>
                    <a:pt x="1014" y="108"/>
                  </a:cubicBezTo>
                  <a:cubicBezTo>
                    <a:pt x="1005" y="103"/>
                    <a:pt x="997" y="97"/>
                    <a:pt x="989" y="93"/>
                  </a:cubicBezTo>
                  <a:cubicBezTo>
                    <a:pt x="883" y="32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172075" y="4030175"/>
              <a:ext cx="31550" cy="16050"/>
            </a:xfrm>
            <a:custGeom>
              <a:avLst/>
              <a:gdLst/>
              <a:ahLst/>
              <a:cxnLst/>
              <a:rect l="l" t="t" r="r" b="b"/>
              <a:pathLst>
                <a:path w="1262" h="642" extrusionOk="0">
                  <a:moveTo>
                    <a:pt x="624" y="1"/>
                  </a:moveTo>
                  <a:cubicBezTo>
                    <a:pt x="500" y="1"/>
                    <a:pt x="376" y="25"/>
                    <a:pt x="275" y="77"/>
                  </a:cubicBezTo>
                  <a:cubicBezTo>
                    <a:pt x="35" y="184"/>
                    <a:pt x="0" y="385"/>
                    <a:pt x="207" y="528"/>
                  </a:cubicBezTo>
                  <a:lnTo>
                    <a:pt x="243" y="549"/>
                  </a:lnTo>
                  <a:cubicBezTo>
                    <a:pt x="349" y="610"/>
                    <a:pt x="489" y="642"/>
                    <a:pt x="630" y="642"/>
                  </a:cubicBezTo>
                  <a:cubicBezTo>
                    <a:pt x="754" y="642"/>
                    <a:pt x="878" y="617"/>
                    <a:pt x="980" y="566"/>
                  </a:cubicBezTo>
                  <a:lnTo>
                    <a:pt x="994" y="573"/>
                  </a:lnTo>
                  <a:cubicBezTo>
                    <a:pt x="1222" y="458"/>
                    <a:pt x="1262" y="254"/>
                    <a:pt x="1063" y="121"/>
                  </a:cubicBezTo>
                  <a:cubicBezTo>
                    <a:pt x="1051" y="113"/>
                    <a:pt x="1038" y="104"/>
                    <a:pt x="1025" y="97"/>
                  </a:cubicBezTo>
                  <a:cubicBezTo>
                    <a:pt x="914" y="34"/>
                    <a:pt x="769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237825" y="4000500"/>
              <a:ext cx="31575" cy="16150"/>
            </a:xfrm>
            <a:custGeom>
              <a:avLst/>
              <a:gdLst/>
              <a:ahLst/>
              <a:cxnLst/>
              <a:rect l="l" t="t" r="r" b="b"/>
              <a:pathLst>
                <a:path w="1263" h="646" extrusionOk="0">
                  <a:moveTo>
                    <a:pt x="634" y="1"/>
                  </a:moveTo>
                  <a:cubicBezTo>
                    <a:pt x="518" y="1"/>
                    <a:pt x="401" y="22"/>
                    <a:pt x="305" y="65"/>
                  </a:cubicBezTo>
                  <a:cubicBezTo>
                    <a:pt x="50" y="172"/>
                    <a:pt x="1" y="364"/>
                    <a:pt x="186" y="512"/>
                  </a:cubicBezTo>
                  <a:lnTo>
                    <a:pt x="236" y="548"/>
                  </a:lnTo>
                  <a:cubicBezTo>
                    <a:pt x="348" y="613"/>
                    <a:pt x="493" y="646"/>
                    <a:pt x="638" y="646"/>
                  </a:cubicBezTo>
                  <a:cubicBezTo>
                    <a:pt x="752" y="646"/>
                    <a:pt x="867" y="626"/>
                    <a:pt x="967" y="586"/>
                  </a:cubicBezTo>
                  <a:cubicBezTo>
                    <a:pt x="1207" y="479"/>
                    <a:pt x="1262" y="274"/>
                    <a:pt x="1077" y="134"/>
                  </a:cubicBezTo>
                  <a:cubicBezTo>
                    <a:pt x="1057" y="118"/>
                    <a:pt x="1036" y="102"/>
                    <a:pt x="1013" y="90"/>
                  </a:cubicBezTo>
                  <a:cubicBezTo>
                    <a:pt x="911" y="31"/>
                    <a:pt x="773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306625" y="3973350"/>
              <a:ext cx="31900" cy="16000"/>
            </a:xfrm>
            <a:custGeom>
              <a:avLst/>
              <a:gdLst/>
              <a:ahLst/>
              <a:cxnLst/>
              <a:rect l="l" t="t" r="r" b="b"/>
              <a:pathLst>
                <a:path w="1276" h="640" extrusionOk="0">
                  <a:moveTo>
                    <a:pt x="624" y="1"/>
                  </a:moveTo>
                  <a:cubicBezTo>
                    <a:pt x="521" y="1"/>
                    <a:pt x="417" y="17"/>
                    <a:pt x="324" y="51"/>
                  </a:cubicBezTo>
                  <a:cubicBezTo>
                    <a:pt x="63" y="144"/>
                    <a:pt x="0" y="338"/>
                    <a:pt x="164" y="490"/>
                  </a:cubicBezTo>
                  <a:lnTo>
                    <a:pt x="242" y="543"/>
                  </a:lnTo>
                  <a:cubicBezTo>
                    <a:pt x="351" y="606"/>
                    <a:pt x="498" y="639"/>
                    <a:pt x="645" y="639"/>
                  </a:cubicBezTo>
                  <a:cubicBezTo>
                    <a:pt x="746" y="639"/>
                    <a:pt x="848" y="624"/>
                    <a:pt x="937" y="592"/>
                  </a:cubicBezTo>
                  <a:cubicBezTo>
                    <a:pt x="1199" y="497"/>
                    <a:pt x="1276" y="296"/>
                    <a:pt x="1104" y="149"/>
                  </a:cubicBezTo>
                  <a:cubicBezTo>
                    <a:pt x="1082" y="130"/>
                    <a:pt x="1058" y="112"/>
                    <a:pt x="1033" y="98"/>
                  </a:cubicBezTo>
                  <a:cubicBezTo>
                    <a:pt x="923" y="35"/>
                    <a:pt x="775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378075" y="394837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34" y="1"/>
                  </a:moveTo>
                  <a:cubicBezTo>
                    <a:pt x="541" y="1"/>
                    <a:pt x="447" y="14"/>
                    <a:pt x="360" y="44"/>
                  </a:cubicBezTo>
                  <a:cubicBezTo>
                    <a:pt x="91" y="126"/>
                    <a:pt x="0" y="326"/>
                    <a:pt x="142" y="483"/>
                  </a:cubicBezTo>
                  <a:lnTo>
                    <a:pt x="250" y="552"/>
                  </a:lnTo>
                  <a:cubicBezTo>
                    <a:pt x="354" y="613"/>
                    <a:pt x="495" y="645"/>
                    <a:pt x="640" y="645"/>
                  </a:cubicBezTo>
                  <a:cubicBezTo>
                    <a:pt x="731" y="645"/>
                    <a:pt x="824" y="632"/>
                    <a:pt x="909" y="605"/>
                  </a:cubicBezTo>
                  <a:cubicBezTo>
                    <a:pt x="1178" y="524"/>
                    <a:pt x="1268" y="322"/>
                    <a:pt x="1119" y="162"/>
                  </a:cubicBezTo>
                  <a:cubicBezTo>
                    <a:pt x="1091" y="136"/>
                    <a:pt x="1062" y="113"/>
                    <a:pt x="1029" y="95"/>
                  </a:cubicBezTo>
                  <a:cubicBezTo>
                    <a:pt x="924" y="35"/>
                    <a:pt x="781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452000" y="3926050"/>
              <a:ext cx="31750" cy="16275"/>
            </a:xfrm>
            <a:custGeom>
              <a:avLst/>
              <a:gdLst/>
              <a:ahLst/>
              <a:cxnLst/>
              <a:rect l="l" t="t" r="r" b="b"/>
              <a:pathLst>
                <a:path w="1270" h="651" extrusionOk="0">
                  <a:moveTo>
                    <a:pt x="632" y="1"/>
                  </a:moveTo>
                  <a:cubicBezTo>
                    <a:pt x="549" y="1"/>
                    <a:pt x="466" y="11"/>
                    <a:pt x="388" y="33"/>
                  </a:cubicBezTo>
                  <a:cubicBezTo>
                    <a:pt x="112" y="111"/>
                    <a:pt x="1" y="308"/>
                    <a:pt x="136" y="468"/>
                  </a:cubicBezTo>
                  <a:lnTo>
                    <a:pt x="250" y="559"/>
                  </a:lnTo>
                  <a:cubicBezTo>
                    <a:pt x="350" y="617"/>
                    <a:pt x="490" y="651"/>
                    <a:pt x="637" y="651"/>
                  </a:cubicBezTo>
                  <a:cubicBezTo>
                    <a:pt x="721" y="651"/>
                    <a:pt x="807" y="640"/>
                    <a:pt x="889" y="616"/>
                  </a:cubicBezTo>
                  <a:cubicBezTo>
                    <a:pt x="1158" y="542"/>
                    <a:pt x="1269" y="344"/>
                    <a:pt x="1141" y="181"/>
                  </a:cubicBezTo>
                  <a:cubicBezTo>
                    <a:pt x="1112" y="146"/>
                    <a:pt x="1077" y="118"/>
                    <a:pt x="1038" y="97"/>
                  </a:cubicBezTo>
                  <a:cubicBezTo>
                    <a:pt x="932" y="36"/>
                    <a:pt x="783" y="1"/>
                    <a:pt x="63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355650" y="495220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598" y="0"/>
                  </a:moveTo>
                  <a:cubicBezTo>
                    <a:pt x="377" y="0"/>
                    <a:pt x="167" y="75"/>
                    <a:pt x="92" y="201"/>
                  </a:cubicBezTo>
                  <a:cubicBezTo>
                    <a:pt x="0" y="319"/>
                    <a:pt x="51" y="463"/>
                    <a:pt x="208" y="553"/>
                  </a:cubicBezTo>
                  <a:lnTo>
                    <a:pt x="399" y="623"/>
                  </a:lnTo>
                  <a:cubicBezTo>
                    <a:pt x="465" y="638"/>
                    <a:pt x="534" y="645"/>
                    <a:pt x="601" y="645"/>
                  </a:cubicBezTo>
                  <a:cubicBezTo>
                    <a:pt x="823" y="645"/>
                    <a:pt x="1035" y="568"/>
                    <a:pt x="1121" y="442"/>
                  </a:cubicBezTo>
                  <a:cubicBezTo>
                    <a:pt x="1199" y="316"/>
                    <a:pt x="1143" y="181"/>
                    <a:pt x="991" y="93"/>
                  </a:cubicBezTo>
                  <a:cubicBezTo>
                    <a:pt x="934" y="61"/>
                    <a:pt x="872" y="37"/>
                    <a:pt x="806" y="24"/>
                  </a:cubicBezTo>
                  <a:cubicBezTo>
                    <a:pt x="738" y="8"/>
                    <a:pt x="668" y="0"/>
                    <a:pt x="59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322575" y="4996425"/>
              <a:ext cx="30475" cy="16175"/>
            </a:xfrm>
            <a:custGeom>
              <a:avLst/>
              <a:gdLst/>
              <a:ahLst/>
              <a:cxnLst/>
              <a:rect l="l" t="t" r="r" b="b"/>
              <a:pathLst>
                <a:path w="1219" h="647" extrusionOk="0">
                  <a:moveTo>
                    <a:pt x="610" y="0"/>
                  </a:moveTo>
                  <a:cubicBezTo>
                    <a:pt x="402" y="0"/>
                    <a:pt x="204" y="71"/>
                    <a:pt x="106" y="188"/>
                  </a:cubicBezTo>
                  <a:cubicBezTo>
                    <a:pt x="1" y="308"/>
                    <a:pt x="58" y="464"/>
                    <a:pt x="215" y="555"/>
                  </a:cubicBezTo>
                  <a:lnTo>
                    <a:pt x="378" y="614"/>
                  </a:lnTo>
                  <a:cubicBezTo>
                    <a:pt x="455" y="636"/>
                    <a:pt x="536" y="646"/>
                    <a:pt x="616" y="646"/>
                  </a:cubicBezTo>
                  <a:cubicBezTo>
                    <a:pt x="824" y="646"/>
                    <a:pt x="1023" y="577"/>
                    <a:pt x="1114" y="458"/>
                  </a:cubicBezTo>
                  <a:cubicBezTo>
                    <a:pt x="1219" y="333"/>
                    <a:pt x="1163" y="189"/>
                    <a:pt x="1001" y="96"/>
                  </a:cubicBezTo>
                  <a:cubicBezTo>
                    <a:pt x="951" y="68"/>
                    <a:pt x="898" y="46"/>
                    <a:pt x="842" y="32"/>
                  </a:cubicBezTo>
                  <a:cubicBezTo>
                    <a:pt x="767" y="10"/>
                    <a:pt x="687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285075" y="5039550"/>
              <a:ext cx="30600" cy="16175"/>
            </a:xfrm>
            <a:custGeom>
              <a:avLst/>
              <a:gdLst/>
              <a:ahLst/>
              <a:cxnLst/>
              <a:rect l="l" t="t" r="r" b="b"/>
              <a:pathLst>
                <a:path w="1224" h="647" extrusionOk="0">
                  <a:moveTo>
                    <a:pt x="605" y="1"/>
                  </a:moveTo>
                  <a:cubicBezTo>
                    <a:pt x="406" y="1"/>
                    <a:pt x="217" y="61"/>
                    <a:pt x="121" y="168"/>
                  </a:cubicBezTo>
                  <a:cubicBezTo>
                    <a:pt x="1" y="303"/>
                    <a:pt x="44" y="451"/>
                    <a:pt x="215" y="550"/>
                  </a:cubicBezTo>
                  <a:lnTo>
                    <a:pt x="344" y="607"/>
                  </a:lnTo>
                  <a:cubicBezTo>
                    <a:pt x="429" y="634"/>
                    <a:pt x="521" y="646"/>
                    <a:pt x="610" y="646"/>
                  </a:cubicBezTo>
                  <a:cubicBezTo>
                    <a:pt x="809" y="646"/>
                    <a:pt x="999" y="585"/>
                    <a:pt x="1100" y="480"/>
                  </a:cubicBezTo>
                  <a:cubicBezTo>
                    <a:pt x="1223" y="348"/>
                    <a:pt x="1170" y="193"/>
                    <a:pt x="1000" y="94"/>
                  </a:cubicBezTo>
                  <a:cubicBezTo>
                    <a:pt x="961" y="72"/>
                    <a:pt x="921" y="53"/>
                    <a:pt x="879" y="41"/>
                  </a:cubicBezTo>
                  <a:cubicBezTo>
                    <a:pt x="791" y="13"/>
                    <a:pt x="697" y="1"/>
                    <a:pt x="60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242775" y="5081300"/>
              <a:ext cx="30625" cy="16200"/>
            </a:xfrm>
            <a:custGeom>
              <a:avLst/>
              <a:gdLst/>
              <a:ahLst/>
              <a:cxnLst/>
              <a:rect l="l" t="t" r="r" b="b"/>
              <a:pathLst>
                <a:path w="1225" h="648" extrusionOk="0">
                  <a:moveTo>
                    <a:pt x="613" y="1"/>
                  </a:moveTo>
                  <a:cubicBezTo>
                    <a:pt x="432" y="1"/>
                    <a:pt x="255" y="55"/>
                    <a:pt x="141" y="152"/>
                  </a:cubicBezTo>
                  <a:lnTo>
                    <a:pt x="148" y="148"/>
                  </a:lnTo>
                  <a:lnTo>
                    <a:pt x="148" y="148"/>
                  </a:lnTo>
                  <a:cubicBezTo>
                    <a:pt x="0" y="283"/>
                    <a:pt x="44" y="448"/>
                    <a:pt x="229" y="554"/>
                  </a:cubicBezTo>
                  <a:lnTo>
                    <a:pt x="328" y="596"/>
                  </a:lnTo>
                  <a:cubicBezTo>
                    <a:pt x="420" y="631"/>
                    <a:pt x="524" y="648"/>
                    <a:pt x="626" y="648"/>
                  </a:cubicBezTo>
                  <a:cubicBezTo>
                    <a:pt x="810" y="648"/>
                    <a:pt x="990" y="594"/>
                    <a:pt x="1093" y="497"/>
                  </a:cubicBezTo>
                  <a:cubicBezTo>
                    <a:pt x="1224" y="366"/>
                    <a:pt x="1188" y="201"/>
                    <a:pt x="1015" y="102"/>
                  </a:cubicBezTo>
                  <a:cubicBezTo>
                    <a:pt x="980" y="81"/>
                    <a:pt x="944" y="66"/>
                    <a:pt x="906" y="53"/>
                  </a:cubicBezTo>
                  <a:cubicBezTo>
                    <a:pt x="815" y="18"/>
                    <a:pt x="713" y="1"/>
                    <a:pt x="61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196575" y="5121500"/>
              <a:ext cx="30675" cy="16125"/>
            </a:xfrm>
            <a:custGeom>
              <a:avLst/>
              <a:gdLst/>
              <a:ahLst/>
              <a:cxnLst/>
              <a:rect l="l" t="t" r="r" b="b"/>
              <a:pathLst>
                <a:path w="1227" h="645" extrusionOk="0">
                  <a:moveTo>
                    <a:pt x="616" y="0"/>
                  </a:moveTo>
                  <a:cubicBezTo>
                    <a:pt x="440" y="0"/>
                    <a:pt x="271" y="49"/>
                    <a:pt x="163" y="142"/>
                  </a:cubicBezTo>
                  <a:cubicBezTo>
                    <a:pt x="0" y="260"/>
                    <a:pt x="36" y="437"/>
                    <a:pt x="229" y="547"/>
                  </a:cubicBezTo>
                  <a:lnTo>
                    <a:pt x="293" y="585"/>
                  </a:lnTo>
                  <a:cubicBezTo>
                    <a:pt x="390" y="625"/>
                    <a:pt x="504" y="644"/>
                    <a:pt x="617" y="644"/>
                  </a:cubicBezTo>
                  <a:cubicBezTo>
                    <a:pt x="792" y="644"/>
                    <a:pt x="965" y="598"/>
                    <a:pt x="1072" y="511"/>
                  </a:cubicBezTo>
                  <a:cubicBezTo>
                    <a:pt x="1227" y="376"/>
                    <a:pt x="1192" y="199"/>
                    <a:pt x="999" y="89"/>
                  </a:cubicBezTo>
                  <a:cubicBezTo>
                    <a:pt x="981" y="78"/>
                    <a:pt x="962" y="68"/>
                    <a:pt x="942" y="60"/>
                  </a:cubicBezTo>
                  <a:cubicBezTo>
                    <a:pt x="840" y="20"/>
                    <a:pt x="727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146100" y="5159950"/>
              <a:ext cx="30975" cy="16175"/>
            </a:xfrm>
            <a:custGeom>
              <a:avLst/>
              <a:gdLst/>
              <a:ahLst/>
              <a:cxnLst/>
              <a:rect l="l" t="t" r="r" b="b"/>
              <a:pathLst>
                <a:path w="1239" h="647" extrusionOk="0">
                  <a:moveTo>
                    <a:pt x="609" y="1"/>
                  </a:moveTo>
                  <a:cubicBezTo>
                    <a:pt x="451" y="1"/>
                    <a:pt x="295" y="40"/>
                    <a:pt x="185" y="119"/>
                  </a:cubicBezTo>
                  <a:cubicBezTo>
                    <a:pt x="1" y="250"/>
                    <a:pt x="30" y="440"/>
                    <a:pt x="222" y="550"/>
                  </a:cubicBezTo>
                  <a:lnTo>
                    <a:pt x="272" y="571"/>
                  </a:lnTo>
                  <a:cubicBezTo>
                    <a:pt x="374" y="622"/>
                    <a:pt x="498" y="647"/>
                    <a:pt x="623" y="647"/>
                  </a:cubicBezTo>
                  <a:cubicBezTo>
                    <a:pt x="785" y="647"/>
                    <a:pt x="947" y="605"/>
                    <a:pt x="1059" y="526"/>
                  </a:cubicBezTo>
                  <a:cubicBezTo>
                    <a:pt x="1238" y="398"/>
                    <a:pt x="1211" y="210"/>
                    <a:pt x="1011" y="95"/>
                  </a:cubicBezTo>
                  <a:cubicBezTo>
                    <a:pt x="999" y="88"/>
                    <a:pt x="985" y="80"/>
                    <a:pt x="971" y="74"/>
                  </a:cubicBezTo>
                  <a:cubicBezTo>
                    <a:pt x="861" y="25"/>
                    <a:pt x="734" y="1"/>
                    <a:pt x="60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092075" y="5196625"/>
              <a:ext cx="30500" cy="16150"/>
            </a:xfrm>
            <a:custGeom>
              <a:avLst/>
              <a:gdLst/>
              <a:ahLst/>
              <a:cxnLst/>
              <a:rect l="l" t="t" r="r" b="b"/>
              <a:pathLst>
                <a:path w="1220" h="646" extrusionOk="0">
                  <a:moveTo>
                    <a:pt x="606" y="1"/>
                  </a:moveTo>
                  <a:cubicBezTo>
                    <a:pt x="457" y="1"/>
                    <a:pt x="310" y="35"/>
                    <a:pt x="206" y="109"/>
                  </a:cubicBezTo>
                  <a:lnTo>
                    <a:pt x="192" y="100"/>
                  </a:lnTo>
                  <a:lnTo>
                    <a:pt x="192" y="100"/>
                  </a:lnTo>
                  <a:cubicBezTo>
                    <a:pt x="1" y="235"/>
                    <a:pt x="2" y="433"/>
                    <a:pt x="216" y="556"/>
                  </a:cubicBezTo>
                  <a:lnTo>
                    <a:pt x="230" y="564"/>
                  </a:lnTo>
                  <a:cubicBezTo>
                    <a:pt x="341" y="617"/>
                    <a:pt x="479" y="645"/>
                    <a:pt x="615" y="645"/>
                  </a:cubicBezTo>
                  <a:cubicBezTo>
                    <a:pt x="766" y="645"/>
                    <a:pt x="915" y="611"/>
                    <a:pt x="1023" y="539"/>
                  </a:cubicBezTo>
                  <a:cubicBezTo>
                    <a:pt x="1214" y="414"/>
                    <a:pt x="1219" y="219"/>
                    <a:pt x="1010" y="97"/>
                  </a:cubicBezTo>
                  <a:cubicBezTo>
                    <a:pt x="1003" y="93"/>
                    <a:pt x="993" y="89"/>
                    <a:pt x="985" y="84"/>
                  </a:cubicBezTo>
                  <a:cubicBezTo>
                    <a:pt x="877" y="29"/>
                    <a:pt x="741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048175" y="5223350"/>
              <a:ext cx="30450" cy="16075"/>
            </a:xfrm>
            <a:custGeom>
              <a:avLst/>
              <a:gdLst/>
              <a:ahLst/>
              <a:cxnLst/>
              <a:rect l="l" t="t" r="r" b="b"/>
              <a:pathLst>
                <a:path w="1218" h="643" extrusionOk="0">
                  <a:moveTo>
                    <a:pt x="603" y="0"/>
                  </a:moveTo>
                  <a:cubicBezTo>
                    <a:pt x="464" y="0"/>
                    <a:pt x="325" y="32"/>
                    <a:pt x="217" y="95"/>
                  </a:cubicBezTo>
                  <a:cubicBezTo>
                    <a:pt x="5" y="218"/>
                    <a:pt x="1" y="420"/>
                    <a:pt x="226" y="551"/>
                  </a:cubicBezTo>
                  <a:cubicBezTo>
                    <a:pt x="333" y="612"/>
                    <a:pt x="475" y="643"/>
                    <a:pt x="617" y="643"/>
                  </a:cubicBezTo>
                  <a:cubicBezTo>
                    <a:pt x="758" y="643"/>
                    <a:pt x="900" y="612"/>
                    <a:pt x="1006" y="551"/>
                  </a:cubicBezTo>
                  <a:lnTo>
                    <a:pt x="999" y="547"/>
                  </a:lnTo>
                  <a:cubicBezTo>
                    <a:pt x="1218" y="420"/>
                    <a:pt x="1218" y="222"/>
                    <a:pt x="1004" y="99"/>
                  </a:cubicBezTo>
                  <a:cubicBezTo>
                    <a:pt x="889" y="33"/>
                    <a:pt x="745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1968900" y="3053000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rgbClr val="6C7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625950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492100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295275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429100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362825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328875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576650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442825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4308975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965523" y="3058969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10ECFF">
                <a:alpha val="13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E354F7">
                <a:alpha val="1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4627683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4492064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4295239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430798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364523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330573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576721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442896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309046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2411875" y="1433875"/>
              <a:ext cx="170275" cy="1211525"/>
            </a:xfrm>
            <a:custGeom>
              <a:avLst/>
              <a:gdLst/>
              <a:ahLst/>
              <a:cxnLst/>
              <a:rect l="l" t="t" r="r" b="b"/>
              <a:pathLst>
                <a:path w="6811" h="48461" extrusionOk="0">
                  <a:moveTo>
                    <a:pt x="1" y="0"/>
                  </a:moveTo>
                  <a:lnTo>
                    <a:pt x="128" y="44577"/>
                  </a:lnTo>
                  <a:lnTo>
                    <a:pt x="6810" y="48461"/>
                  </a:lnTo>
                  <a:lnTo>
                    <a:pt x="6810" y="48461"/>
                  </a:lnTo>
                  <a:lnTo>
                    <a:pt x="6685" y="3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2411875" y="1349750"/>
              <a:ext cx="312825" cy="181275"/>
            </a:xfrm>
            <a:custGeom>
              <a:avLst/>
              <a:gdLst/>
              <a:ahLst/>
              <a:cxnLst/>
              <a:rect l="l" t="t" r="r" b="b"/>
              <a:pathLst>
                <a:path w="12513" h="7251" extrusionOk="0">
                  <a:moveTo>
                    <a:pt x="5829" y="0"/>
                  </a:moveTo>
                  <a:lnTo>
                    <a:pt x="1" y="3365"/>
                  </a:lnTo>
                  <a:lnTo>
                    <a:pt x="6685" y="7250"/>
                  </a:lnTo>
                  <a:lnTo>
                    <a:pt x="12513" y="3885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578975" y="1446875"/>
              <a:ext cx="148900" cy="1198525"/>
            </a:xfrm>
            <a:custGeom>
              <a:avLst/>
              <a:gdLst/>
              <a:ahLst/>
              <a:cxnLst/>
              <a:rect l="l" t="t" r="r" b="b"/>
              <a:pathLst>
                <a:path w="5956" h="47941" extrusionOk="0">
                  <a:moveTo>
                    <a:pt x="5829" y="0"/>
                  </a:moveTo>
                  <a:lnTo>
                    <a:pt x="1" y="3365"/>
                  </a:lnTo>
                  <a:lnTo>
                    <a:pt x="126" y="47941"/>
                  </a:lnTo>
                  <a:lnTo>
                    <a:pt x="5956" y="44576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136375" y="1805925"/>
              <a:ext cx="169675" cy="998925"/>
            </a:xfrm>
            <a:custGeom>
              <a:avLst/>
              <a:gdLst/>
              <a:ahLst/>
              <a:cxnLst/>
              <a:rect l="l" t="t" r="r" b="b"/>
              <a:pathLst>
                <a:path w="6787" h="39957" extrusionOk="0">
                  <a:moveTo>
                    <a:pt x="0" y="0"/>
                  </a:moveTo>
                  <a:lnTo>
                    <a:pt x="102" y="36073"/>
                  </a:lnTo>
                  <a:lnTo>
                    <a:pt x="6786" y="39956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136375" y="17217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1"/>
                  </a:moveTo>
                  <a:lnTo>
                    <a:pt x="0" y="3367"/>
                  </a:lnTo>
                  <a:lnTo>
                    <a:pt x="6683" y="7251"/>
                  </a:lnTo>
                  <a:lnTo>
                    <a:pt x="12514" y="388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303450" y="1818850"/>
              <a:ext cx="148325" cy="986000"/>
            </a:xfrm>
            <a:custGeom>
              <a:avLst/>
              <a:gdLst/>
              <a:ahLst/>
              <a:cxnLst/>
              <a:rect l="l" t="t" r="r" b="b"/>
              <a:pathLst>
                <a:path w="5933" h="39440" extrusionOk="0">
                  <a:moveTo>
                    <a:pt x="5831" y="0"/>
                  </a:moveTo>
                  <a:lnTo>
                    <a:pt x="0" y="3367"/>
                  </a:lnTo>
                  <a:lnTo>
                    <a:pt x="103" y="39439"/>
                  </a:lnTo>
                  <a:lnTo>
                    <a:pt x="5933" y="36073"/>
                  </a:lnTo>
                  <a:lnTo>
                    <a:pt x="5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861775" y="2487100"/>
              <a:ext cx="168150" cy="477125"/>
            </a:xfrm>
            <a:custGeom>
              <a:avLst/>
              <a:gdLst/>
              <a:ahLst/>
              <a:cxnLst/>
              <a:rect l="l" t="t" r="r" b="b"/>
              <a:pathLst>
                <a:path w="6726" h="19085" extrusionOk="0">
                  <a:moveTo>
                    <a:pt x="0" y="0"/>
                  </a:moveTo>
                  <a:lnTo>
                    <a:pt x="43" y="15201"/>
                  </a:lnTo>
                  <a:lnTo>
                    <a:pt x="6726" y="19085"/>
                  </a:lnTo>
                  <a:lnTo>
                    <a:pt x="6726" y="19085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861775" y="24029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0"/>
                  </a:lnTo>
                  <a:lnTo>
                    <a:pt x="12514" y="3884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2028825" y="2500025"/>
              <a:ext cx="146875" cy="464200"/>
            </a:xfrm>
            <a:custGeom>
              <a:avLst/>
              <a:gdLst/>
              <a:ahLst/>
              <a:cxnLst/>
              <a:rect l="l" t="t" r="r" b="b"/>
              <a:pathLst>
                <a:path w="5875" h="18568" extrusionOk="0">
                  <a:moveTo>
                    <a:pt x="5832" y="1"/>
                  </a:moveTo>
                  <a:lnTo>
                    <a:pt x="1" y="3367"/>
                  </a:lnTo>
                  <a:lnTo>
                    <a:pt x="44" y="18568"/>
                  </a:lnTo>
                  <a:lnTo>
                    <a:pt x="5875" y="1520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1584750" y="2330800"/>
              <a:ext cx="169125" cy="792825"/>
            </a:xfrm>
            <a:custGeom>
              <a:avLst/>
              <a:gdLst/>
              <a:ahLst/>
              <a:cxnLst/>
              <a:rect l="l" t="t" r="r" b="b"/>
              <a:pathLst>
                <a:path w="6765" h="31713" extrusionOk="0">
                  <a:moveTo>
                    <a:pt x="1" y="1"/>
                  </a:moveTo>
                  <a:lnTo>
                    <a:pt x="80" y="27829"/>
                  </a:lnTo>
                  <a:lnTo>
                    <a:pt x="6764" y="31713"/>
                  </a:lnTo>
                  <a:lnTo>
                    <a:pt x="6685" y="38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1584750" y="2246650"/>
              <a:ext cx="312900" cy="181300"/>
            </a:xfrm>
            <a:custGeom>
              <a:avLst/>
              <a:gdLst/>
              <a:ahLst/>
              <a:cxnLst/>
              <a:rect l="l" t="t" r="r" b="b"/>
              <a:pathLst>
                <a:path w="12516" h="7252" extrusionOk="0">
                  <a:moveTo>
                    <a:pt x="5832" y="0"/>
                  </a:moveTo>
                  <a:lnTo>
                    <a:pt x="1" y="3367"/>
                  </a:lnTo>
                  <a:lnTo>
                    <a:pt x="6685" y="7252"/>
                  </a:lnTo>
                  <a:lnTo>
                    <a:pt x="12516" y="3885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1751850" y="2343775"/>
              <a:ext cx="147800" cy="779850"/>
            </a:xfrm>
            <a:custGeom>
              <a:avLst/>
              <a:gdLst/>
              <a:ahLst/>
              <a:cxnLst/>
              <a:rect l="l" t="t" r="r" b="b"/>
              <a:pathLst>
                <a:path w="5912" h="31194" extrusionOk="0">
                  <a:moveTo>
                    <a:pt x="5832" y="0"/>
                  </a:moveTo>
                  <a:lnTo>
                    <a:pt x="1" y="3367"/>
                  </a:lnTo>
                  <a:lnTo>
                    <a:pt x="80" y="31194"/>
                  </a:lnTo>
                  <a:lnTo>
                    <a:pt x="5911" y="27827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1310225" y="3024850"/>
              <a:ext cx="167550" cy="258175"/>
            </a:xfrm>
            <a:custGeom>
              <a:avLst/>
              <a:gdLst/>
              <a:ahLst/>
              <a:cxnLst/>
              <a:rect l="l" t="t" r="r" b="b"/>
              <a:pathLst>
                <a:path w="6702" h="10327" extrusionOk="0">
                  <a:moveTo>
                    <a:pt x="0" y="0"/>
                  </a:moveTo>
                  <a:lnTo>
                    <a:pt x="18" y="6443"/>
                  </a:lnTo>
                  <a:lnTo>
                    <a:pt x="6701" y="10327"/>
                  </a:lnTo>
                  <a:lnTo>
                    <a:pt x="6683" y="3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1310225" y="2940700"/>
              <a:ext cx="312850" cy="181300"/>
            </a:xfrm>
            <a:custGeom>
              <a:avLst/>
              <a:gdLst/>
              <a:ahLst/>
              <a:cxnLst/>
              <a:rect l="l" t="t" r="r" b="b"/>
              <a:pathLst>
                <a:path w="12514" h="7252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1"/>
                  </a:lnTo>
                  <a:lnTo>
                    <a:pt x="12514" y="3885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1477275" y="3037800"/>
              <a:ext cx="146250" cy="245225"/>
            </a:xfrm>
            <a:custGeom>
              <a:avLst/>
              <a:gdLst/>
              <a:ahLst/>
              <a:cxnLst/>
              <a:rect l="l" t="t" r="r" b="b"/>
              <a:pathLst>
                <a:path w="5850" h="9809" extrusionOk="0">
                  <a:moveTo>
                    <a:pt x="5832" y="1"/>
                  </a:moveTo>
                  <a:lnTo>
                    <a:pt x="1" y="3367"/>
                  </a:lnTo>
                  <a:lnTo>
                    <a:pt x="19" y="9809"/>
                  </a:lnTo>
                  <a:lnTo>
                    <a:pt x="5850" y="644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E354F7">
                <a:alpha val="5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885898" y="1064883"/>
              <a:ext cx="1863175" cy="2377950"/>
            </a:xfrm>
            <a:custGeom>
              <a:avLst/>
              <a:gdLst/>
              <a:ahLst/>
              <a:cxnLst/>
              <a:rect l="l" t="t" r="r" b="b"/>
              <a:pathLst>
                <a:path w="74527" h="95118" extrusionOk="0">
                  <a:moveTo>
                    <a:pt x="2" y="2295"/>
                  </a:moveTo>
                  <a:lnTo>
                    <a:pt x="2" y="54115"/>
                  </a:lnTo>
                  <a:cubicBezTo>
                    <a:pt x="1" y="54789"/>
                    <a:pt x="370" y="55411"/>
                    <a:pt x="962" y="55736"/>
                  </a:cubicBezTo>
                  <a:lnTo>
                    <a:pt x="71793" y="94446"/>
                  </a:lnTo>
                  <a:cubicBezTo>
                    <a:pt x="73024" y="95118"/>
                    <a:pt x="74526" y="94227"/>
                    <a:pt x="74526" y="92823"/>
                  </a:cubicBezTo>
                  <a:lnTo>
                    <a:pt x="74526" y="41003"/>
                  </a:lnTo>
                  <a:cubicBezTo>
                    <a:pt x="74526" y="40329"/>
                    <a:pt x="74158" y="39707"/>
                    <a:pt x="73565" y="39382"/>
                  </a:cubicBezTo>
                  <a:lnTo>
                    <a:pt x="2736" y="674"/>
                  </a:lnTo>
                  <a:cubicBezTo>
                    <a:pt x="1503" y="0"/>
                    <a:pt x="2" y="891"/>
                    <a:pt x="2" y="22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3881975" y="2831575"/>
              <a:ext cx="11075" cy="15350"/>
            </a:xfrm>
            <a:custGeom>
              <a:avLst/>
              <a:gdLst/>
              <a:ahLst/>
              <a:cxnLst/>
              <a:rect l="l" t="t" r="r" b="b"/>
              <a:pathLst>
                <a:path w="443" h="614" extrusionOk="0">
                  <a:moveTo>
                    <a:pt x="240" y="74"/>
                  </a:moveTo>
                  <a:cubicBezTo>
                    <a:pt x="359" y="151"/>
                    <a:pt x="442" y="318"/>
                    <a:pt x="435" y="445"/>
                  </a:cubicBezTo>
                  <a:cubicBezTo>
                    <a:pt x="427" y="572"/>
                    <a:pt x="331" y="614"/>
                    <a:pt x="225" y="553"/>
                  </a:cubicBezTo>
                  <a:lnTo>
                    <a:pt x="209" y="539"/>
                  </a:lnTo>
                  <a:cubicBezTo>
                    <a:pt x="91" y="458"/>
                    <a:pt x="0" y="291"/>
                    <a:pt x="16" y="168"/>
                  </a:cubicBezTo>
                  <a:cubicBezTo>
                    <a:pt x="23" y="44"/>
                    <a:pt x="115" y="1"/>
                    <a:pt x="221" y="62"/>
                  </a:cubicBezTo>
                  <a:cubicBezTo>
                    <a:pt x="228" y="66"/>
                    <a:pt x="235" y="70"/>
                    <a:pt x="240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3878150" y="2865725"/>
              <a:ext cx="11275" cy="15125"/>
            </a:xfrm>
            <a:custGeom>
              <a:avLst/>
              <a:gdLst/>
              <a:ahLst/>
              <a:cxnLst/>
              <a:rect l="l" t="t" r="r" b="b"/>
              <a:pathLst>
                <a:path w="451" h="605" extrusionOk="0">
                  <a:moveTo>
                    <a:pt x="257" y="82"/>
                  </a:moveTo>
                  <a:cubicBezTo>
                    <a:pt x="371" y="165"/>
                    <a:pt x="450" y="339"/>
                    <a:pt x="435" y="462"/>
                  </a:cubicBezTo>
                  <a:cubicBezTo>
                    <a:pt x="415" y="574"/>
                    <a:pt x="323" y="604"/>
                    <a:pt x="222" y="544"/>
                  </a:cubicBezTo>
                  <a:lnTo>
                    <a:pt x="187" y="525"/>
                  </a:lnTo>
                  <a:cubicBezTo>
                    <a:pt x="73" y="431"/>
                    <a:pt x="0" y="268"/>
                    <a:pt x="15" y="141"/>
                  </a:cubicBezTo>
                  <a:cubicBezTo>
                    <a:pt x="29" y="31"/>
                    <a:pt x="120" y="1"/>
                    <a:pt x="220" y="59"/>
                  </a:cubicBezTo>
                  <a:cubicBezTo>
                    <a:pt x="233" y="66"/>
                    <a:pt x="245" y="73"/>
                    <a:pt x="257" y="8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3871650" y="2898075"/>
              <a:ext cx="11675" cy="14825"/>
            </a:xfrm>
            <a:custGeom>
              <a:avLst/>
              <a:gdLst/>
              <a:ahLst/>
              <a:cxnLst/>
              <a:rect l="l" t="t" r="r" b="b"/>
              <a:pathLst>
                <a:path w="467" h="593" extrusionOk="0">
                  <a:moveTo>
                    <a:pt x="284" y="94"/>
                  </a:moveTo>
                  <a:cubicBezTo>
                    <a:pt x="394" y="184"/>
                    <a:pt x="466" y="357"/>
                    <a:pt x="436" y="471"/>
                  </a:cubicBezTo>
                  <a:cubicBezTo>
                    <a:pt x="416" y="575"/>
                    <a:pt x="327" y="593"/>
                    <a:pt x="232" y="538"/>
                  </a:cubicBezTo>
                  <a:lnTo>
                    <a:pt x="182" y="505"/>
                  </a:lnTo>
                  <a:cubicBezTo>
                    <a:pt x="68" y="409"/>
                    <a:pt x="1" y="237"/>
                    <a:pt x="23" y="124"/>
                  </a:cubicBezTo>
                  <a:lnTo>
                    <a:pt x="23" y="119"/>
                  </a:lnTo>
                  <a:cubicBezTo>
                    <a:pt x="50" y="27"/>
                    <a:pt x="135" y="0"/>
                    <a:pt x="229" y="55"/>
                  </a:cubicBezTo>
                  <a:cubicBezTo>
                    <a:pt x="249" y="66"/>
                    <a:pt x="267" y="78"/>
                    <a:pt x="284" y="9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862775" y="2928325"/>
              <a:ext cx="11825" cy="14750"/>
            </a:xfrm>
            <a:custGeom>
              <a:avLst/>
              <a:gdLst/>
              <a:ahLst/>
              <a:cxnLst/>
              <a:rect l="l" t="t" r="r" b="b"/>
              <a:pathLst>
                <a:path w="473" h="590" extrusionOk="0">
                  <a:moveTo>
                    <a:pt x="306" y="102"/>
                  </a:moveTo>
                  <a:cubicBezTo>
                    <a:pt x="413" y="206"/>
                    <a:pt x="473" y="378"/>
                    <a:pt x="439" y="485"/>
                  </a:cubicBezTo>
                  <a:cubicBezTo>
                    <a:pt x="407" y="572"/>
                    <a:pt x="324" y="590"/>
                    <a:pt x="236" y="540"/>
                  </a:cubicBezTo>
                  <a:lnTo>
                    <a:pt x="172" y="484"/>
                  </a:lnTo>
                  <a:cubicBezTo>
                    <a:pt x="57" y="378"/>
                    <a:pt x="0" y="209"/>
                    <a:pt x="39" y="101"/>
                  </a:cubicBezTo>
                  <a:cubicBezTo>
                    <a:pt x="63" y="13"/>
                    <a:pt x="149" y="0"/>
                    <a:pt x="240" y="52"/>
                  </a:cubicBezTo>
                  <a:cubicBezTo>
                    <a:pt x="264" y="66"/>
                    <a:pt x="286" y="82"/>
                    <a:pt x="306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838000" y="2981750"/>
              <a:ext cx="12225" cy="14375"/>
            </a:xfrm>
            <a:custGeom>
              <a:avLst/>
              <a:gdLst/>
              <a:ahLst/>
              <a:cxnLst/>
              <a:rect l="l" t="t" r="r" b="b"/>
              <a:pathLst>
                <a:path w="489" h="575" extrusionOk="0">
                  <a:moveTo>
                    <a:pt x="340" y="130"/>
                  </a:moveTo>
                  <a:cubicBezTo>
                    <a:pt x="442" y="245"/>
                    <a:pt x="488" y="421"/>
                    <a:pt x="431" y="506"/>
                  </a:cubicBezTo>
                  <a:cubicBezTo>
                    <a:pt x="392" y="567"/>
                    <a:pt x="319" y="574"/>
                    <a:pt x="243" y="530"/>
                  </a:cubicBezTo>
                  <a:lnTo>
                    <a:pt x="148" y="449"/>
                  </a:lnTo>
                  <a:cubicBezTo>
                    <a:pt x="41" y="326"/>
                    <a:pt x="0" y="156"/>
                    <a:pt x="53" y="70"/>
                  </a:cubicBezTo>
                  <a:cubicBezTo>
                    <a:pt x="94" y="7"/>
                    <a:pt x="166" y="0"/>
                    <a:pt x="241" y="43"/>
                  </a:cubicBezTo>
                  <a:cubicBezTo>
                    <a:pt x="279" y="66"/>
                    <a:pt x="312" y="95"/>
                    <a:pt x="340" y="1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3822250" y="3004625"/>
              <a:ext cx="12150" cy="14300"/>
            </a:xfrm>
            <a:custGeom>
              <a:avLst/>
              <a:gdLst/>
              <a:ahLst/>
              <a:cxnLst/>
              <a:rect l="l" t="t" r="r" b="b"/>
              <a:pathLst>
                <a:path w="486" h="572" extrusionOk="0">
                  <a:moveTo>
                    <a:pt x="356" y="142"/>
                  </a:moveTo>
                  <a:cubicBezTo>
                    <a:pt x="455" y="269"/>
                    <a:pt x="485" y="436"/>
                    <a:pt x="427" y="517"/>
                  </a:cubicBezTo>
                  <a:cubicBezTo>
                    <a:pt x="381" y="564"/>
                    <a:pt x="317" y="571"/>
                    <a:pt x="244" y="529"/>
                  </a:cubicBezTo>
                  <a:lnTo>
                    <a:pt x="133" y="426"/>
                  </a:lnTo>
                  <a:cubicBezTo>
                    <a:pt x="31" y="301"/>
                    <a:pt x="0" y="129"/>
                    <a:pt x="66" y="53"/>
                  </a:cubicBezTo>
                  <a:cubicBezTo>
                    <a:pt x="105" y="1"/>
                    <a:pt x="174" y="1"/>
                    <a:pt x="246" y="41"/>
                  </a:cubicBezTo>
                  <a:cubicBezTo>
                    <a:pt x="287" y="66"/>
                    <a:pt x="325" y="101"/>
                    <a:pt x="356" y="1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3763075" y="3056150"/>
              <a:ext cx="11650" cy="14175"/>
            </a:xfrm>
            <a:custGeom>
              <a:avLst/>
              <a:gdLst/>
              <a:ahLst/>
              <a:cxnLst/>
              <a:rect l="l" t="t" r="r" b="b"/>
              <a:pathLst>
                <a:path w="466" h="567" extrusionOk="0">
                  <a:moveTo>
                    <a:pt x="234" y="39"/>
                  </a:moveTo>
                  <a:cubicBezTo>
                    <a:pt x="297" y="78"/>
                    <a:pt x="349" y="131"/>
                    <a:pt x="386" y="195"/>
                  </a:cubicBezTo>
                  <a:cubicBezTo>
                    <a:pt x="466" y="339"/>
                    <a:pt x="466" y="492"/>
                    <a:pt x="385" y="542"/>
                  </a:cubicBezTo>
                  <a:cubicBezTo>
                    <a:pt x="343" y="566"/>
                    <a:pt x="286" y="555"/>
                    <a:pt x="232" y="524"/>
                  </a:cubicBezTo>
                  <a:cubicBezTo>
                    <a:pt x="170" y="487"/>
                    <a:pt x="119" y="432"/>
                    <a:pt x="84" y="368"/>
                  </a:cubicBezTo>
                  <a:cubicBezTo>
                    <a:pt x="0" y="219"/>
                    <a:pt x="4" y="68"/>
                    <a:pt x="84" y="22"/>
                  </a:cubicBezTo>
                  <a:cubicBezTo>
                    <a:pt x="127" y="0"/>
                    <a:pt x="180" y="7"/>
                    <a:pt x="23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3687725" y="3080325"/>
              <a:ext cx="12050" cy="13650"/>
            </a:xfrm>
            <a:custGeom>
              <a:avLst/>
              <a:gdLst/>
              <a:ahLst/>
              <a:cxnLst/>
              <a:rect l="l" t="t" r="r" b="b"/>
              <a:pathLst>
                <a:path w="482" h="546" extrusionOk="0">
                  <a:moveTo>
                    <a:pt x="242" y="33"/>
                  </a:moveTo>
                  <a:cubicBezTo>
                    <a:pt x="325" y="86"/>
                    <a:pt x="389" y="164"/>
                    <a:pt x="426" y="254"/>
                  </a:cubicBezTo>
                  <a:cubicBezTo>
                    <a:pt x="481" y="402"/>
                    <a:pt x="455" y="536"/>
                    <a:pt x="352" y="546"/>
                  </a:cubicBezTo>
                  <a:lnTo>
                    <a:pt x="240" y="518"/>
                  </a:lnTo>
                  <a:cubicBezTo>
                    <a:pt x="159" y="466"/>
                    <a:pt x="97" y="388"/>
                    <a:pt x="66" y="297"/>
                  </a:cubicBezTo>
                  <a:cubicBezTo>
                    <a:pt x="1" y="147"/>
                    <a:pt x="35" y="17"/>
                    <a:pt x="132" y="2"/>
                  </a:cubicBezTo>
                  <a:cubicBezTo>
                    <a:pt x="171" y="1"/>
                    <a:pt x="208" y="12"/>
                    <a:pt x="242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3659925" y="3082025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240" y="29"/>
                  </a:moveTo>
                  <a:cubicBezTo>
                    <a:pt x="317" y="73"/>
                    <a:pt x="393" y="167"/>
                    <a:pt x="431" y="274"/>
                  </a:cubicBezTo>
                  <a:cubicBezTo>
                    <a:pt x="481" y="420"/>
                    <a:pt x="438" y="546"/>
                    <a:pt x="339" y="550"/>
                  </a:cubicBezTo>
                  <a:lnTo>
                    <a:pt x="240" y="518"/>
                  </a:lnTo>
                  <a:cubicBezTo>
                    <a:pt x="163" y="475"/>
                    <a:pt x="87" y="383"/>
                    <a:pt x="53" y="274"/>
                  </a:cubicBezTo>
                  <a:cubicBezTo>
                    <a:pt x="0" y="125"/>
                    <a:pt x="42" y="5"/>
                    <a:pt x="149" y="1"/>
                  </a:cubicBezTo>
                  <a:cubicBezTo>
                    <a:pt x="181" y="2"/>
                    <a:pt x="212" y="12"/>
                    <a:pt x="240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3631000" y="3080175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246" y="44"/>
                  </a:moveTo>
                  <a:cubicBezTo>
                    <a:pt x="326" y="90"/>
                    <a:pt x="406" y="192"/>
                    <a:pt x="439" y="308"/>
                  </a:cubicBezTo>
                  <a:cubicBezTo>
                    <a:pt x="481" y="458"/>
                    <a:pt x="431" y="570"/>
                    <a:pt x="321" y="554"/>
                  </a:cubicBezTo>
                  <a:lnTo>
                    <a:pt x="244" y="532"/>
                  </a:lnTo>
                  <a:cubicBezTo>
                    <a:pt x="161" y="483"/>
                    <a:pt x="77" y="375"/>
                    <a:pt x="46" y="264"/>
                  </a:cubicBezTo>
                  <a:cubicBezTo>
                    <a:pt x="0" y="111"/>
                    <a:pt x="55" y="1"/>
                    <a:pt x="165" y="16"/>
                  </a:cubicBezTo>
                  <a:cubicBezTo>
                    <a:pt x="194" y="19"/>
                    <a:pt x="220" y="29"/>
                    <a:pt x="246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3601200" y="307517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37" y="48"/>
                  </a:moveTo>
                  <a:cubicBezTo>
                    <a:pt x="328" y="99"/>
                    <a:pt x="412" y="215"/>
                    <a:pt x="439" y="338"/>
                  </a:cubicBezTo>
                  <a:cubicBezTo>
                    <a:pt x="477" y="487"/>
                    <a:pt x="412" y="584"/>
                    <a:pt x="301" y="565"/>
                  </a:cubicBezTo>
                  <a:lnTo>
                    <a:pt x="236" y="536"/>
                  </a:lnTo>
                  <a:cubicBezTo>
                    <a:pt x="145" y="484"/>
                    <a:pt x="65" y="367"/>
                    <a:pt x="34" y="248"/>
                  </a:cubicBezTo>
                  <a:cubicBezTo>
                    <a:pt x="0" y="102"/>
                    <a:pt x="62" y="0"/>
                    <a:pt x="173" y="21"/>
                  </a:cubicBezTo>
                  <a:cubicBezTo>
                    <a:pt x="196" y="27"/>
                    <a:pt x="216" y="35"/>
                    <a:pt x="23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3584825" y="2175825"/>
              <a:ext cx="11875" cy="14850"/>
            </a:xfrm>
            <a:custGeom>
              <a:avLst/>
              <a:gdLst/>
              <a:ahLst/>
              <a:cxnLst/>
              <a:rect l="l" t="t" r="r" b="b"/>
              <a:pathLst>
                <a:path w="475" h="594" extrusionOk="0">
                  <a:moveTo>
                    <a:pt x="292" y="91"/>
                  </a:moveTo>
                  <a:cubicBezTo>
                    <a:pt x="406" y="193"/>
                    <a:pt x="474" y="363"/>
                    <a:pt x="444" y="478"/>
                  </a:cubicBezTo>
                  <a:cubicBezTo>
                    <a:pt x="416" y="572"/>
                    <a:pt x="332" y="593"/>
                    <a:pt x="240" y="540"/>
                  </a:cubicBezTo>
                  <a:lnTo>
                    <a:pt x="183" y="498"/>
                  </a:lnTo>
                  <a:cubicBezTo>
                    <a:pt x="69" y="398"/>
                    <a:pt x="0" y="227"/>
                    <a:pt x="31" y="112"/>
                  </a:cubicBezTo>
                  <a:cubicBezTo>
                    <a:pt x="57" y="20"/>
                    <a:pt x="147" y="1"/>
                    <a:pt x="240" y="55"/>
                  </a:cubicBezTo>
                  <a:cubicBezTo>
                    <a:pt x="258" y="66"/>
                    <a:pt x="275" y="77"/>
                    <a:pt x="292" y="9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3570675" y="3066875"/>
              <a:ext cx="11550" cy="15175"/>
            </a:xfrm>
            <a:custGeom>
              <a:avLst/>
              <a:gdLst/>
              <a:ahLst/>
              <a:cxnLst/>
              <a:rect l="l" t="t" r="r" b="b"/>
              <a:pathLst>
                <a:path w="462" h="607" extrusionOk="0">
                  <a:moveTo>
                    <a:pt x="233" y="63"/>
                  </a:moveTo>
                  <a:cubicBezTo>
                    <a:pt x="329" y="118"/>
                    <a:pt x="416" y="242"/>
                    <a:pt x="438" y="367"/>
                  </a:cubicBezTo>
                  <a:cubicBezTo>
                    <a:pt x="462" y="512"/>
                    <a:pt x="396" y="607"/>
                    <a:pt x="282" y="571"/>
                  </a:cubicBezTo>
                  <a:lnTo>
                    <a:pt x="232" y="547"/>
                  </a:lnTo>
                  <a:cubicBezTo>
                    <a:pt x="137" y="491"/>
                    <a:pt x="45" y="364"/>
                    <a:pt x="27" y="239"/>
                  </a:cubicBezTo>
                  <a:cubicBezTo>
                    <a:pt x="0" y="93"/>
                    <a:pt x="69" y="1"/>
                    <a:pt x="183" y="41"/>
                  </a:cubicBezTo>
                  <a:cubicBezTo>
                    <a:pt x="201" y="47"/>
                    <a:pt x="218" y="53"/>
                    <a:pt x="233" y="6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3539650" y="3055575"/>
              <a:ext cx="11350" cy="15375"/>
            </a:xfrm>
            <a:custGeom>
              <a:avLst/>
              <a:gdLst/>
              <a:ahLst/>
              <a:cxnLst/>
              <a:rect l="l" t="t" r="r" b="b"/>
              <a:pathLst>
                <a:path w="454" h="615" extrusionOk="0">
                  <a:moveTo>
                    <a:pt x="224" y="65"/>
                  </a:moveTo>
                  <a:cubicBezTo>
                    <a:pt x="327" y="125"/>
                    <a:pt x="417" y="264"/>
                    <a:pt x="431" y="393"/>
                  </a:cubicBezTo>
                  <a:cubicBezTo>
                    <a:pt x="454" y="542"/>
                    <a:pt x="373" y="614"/>
                    <a:pt x="252" y="565"/>
                  </a:cubicBezTo>
                  <a:lnTo>
                    <a:pt x="224" y="554"/>
                  </a:lnTo>
                  <a:cubicBezTo>
                    <a:pt x="118" y="493"/>
                    <a:pt x="26" y="352"/>
                    <a:pt x="15" y="224"/>
                  </a:cubicBezTo>
                  <a:cubicBezTo>
                    <a:pt x="1" y="83"/>
                    <a:pt x="77" y="1"/>
                    <a:pt x="196" y="51"/>
                  </a:cubicBezTo>
                  <a:cubicBezTo>
                    <a:pt x="204" y="55"/>
                    <a:pt x="214" y="59"/>
                    <a:pt x="224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508175" y="3041300"/>
              <a:ext cx="10975" cy="15425"/>
            </a:xfrm>
            <a:custGeom>
              <a:avLst/>
              <a:gdLst/>
              <a:ahLst/>
              <a:cxnLst/>
              <a:rect l="l" t="t" r="r" b="b"/>
              <a:pathLst>
                <a:path w="439" h="617" extrusionOk="0">
                  <a:moveTo>
                    <a:pt x="225" y="74"/>
                  </a:moveTo>
                  <a:cubicBezTo>
                    <a:pt x="333" y="136"/>
                    <a:pt x="425" y="289"/>
                    <a:pt x="430" y="417"/>
                  </a:cubicBezTo>
                  <a:cubicBezTo>
                    <a:pt x="439" y="554"/>
                    <a:pt x="349" y="616"/>
                    <a:pt x="235" y="564"/>
                  </a:cubicBezTo>
                  <a:lnTo>
                    <a:pt x="217" y="557"/>
                  </a:lnTo>
                  <a:cubicBezTo>
                    <a:pt x="110" y="495"/>
                    <a:pt x="15" y="335"/>
                    <a:pt x="8" y="204"/>
                  </a:cubicBezTo>
                  <a:cubicBezTo>
                    <a:pt x="1" y="63"/>
                    <a:pt x="89" y="0"/>
                    <a:pt x="207" y="64"/>
                  </a:cubicBezTo>
                  <a:cubicBezTo>
                    <a:pt x="213" y="67"/>
                    <a:pt x="220" y="70"/>
                    <a:pt x="225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3444625" y="3004225"/>
              <a:ext cx="11100" cy="15325"/>
            </a:xfrm>
            <a:custGeom>
              <a:avLst/>
              <a:gdLst/>
              <a:ahLst/>
              <a:cxnLst/>
              <a:rect l="l" t="t" r="r" b="b"/>
              <a:pathLst>
                <a:path w="444" h="613" extrusionOk="0">
                  <a:moveTo>
                    <a:pt x="239" y="71"/>
                  </a:moveTo>
                  <a:cubicBezTo>
                    <a:pt x="360" y="151"/>
                    <a:pt x="444" y="322"/>
                    <a:pt x="433" y="446"/>
                  </a:cubicBezTo>
                  <a:cubicBezTo>
                    <a:pt x="420" y="568"/>
                    <a:pt x="332" y="612"/>
                    <a:pt x="222" y="549"/>
                  </a:cubicBezTo>
                  <a:lnTo>
                    <a:pt x="203" y="538"/>
                  </a:lnTo>
                  <a:cubicBezTo>
                    <a:pt x="84" y="456"/>
                    <a:pt x="0" y="290"/>
                    <a:pt x="9" y="163"/>
                  </a:cubicBezTo>
                  <a:cubicBezTo>
                    <a:pt x="20" y="39"/>
                    <a:pt x="115" y="0"/>
                    <a:pt x="223" y="63"/>
                  </a:cubicBezTo>
                  <a:cubicBezTo>
                    <a:pt x="229" y="66"/>
                    <a:pt x="233" y="69"/>
                    <a:pt x="239" y="7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3412975" y="2981500"/>
              <a:ext cx="11400" cy="15175"/>
            </a:xfrm>
            <a:custGeom>
              <a:avLst/>
              <a:gdLst/>
              <a:ahLst/>
              <a:cxnLst/>
              <a:rect l="l" t="t" r="r" b="b"/>
              <a:pathLst>
                <a:path w="456" h="607" extrusionOk="0">
                  <a:moveTo>
                    <a:pt x="266" y="85"/>
                  </a:moveTo>
                  <a:cubicBezTo>
                    <a:pt x="380" y="177"/>
                    <a:pt x="455" y="343"/>
                    <a:pt x="436" y="465"/>
                  </a:cubicBezTo>
                  <a:cubicBezTo>
                    <a:pt x="420" y="573"/>
                    <a:pt x="326" y="607"/>
                    <a:pt x="229" y="551"/>
                  </a:cubicBezTo>
                  <a:lnTo>
                    <a:pt x="192" y="524"/>
                  </a:lnTo>
                  <a:cubicBezTo>
                    <a:pt x="77" y="437"/>
                    <a:pt x="1" y="271"/>
                    <a:pt x="17" y="138"/>
                  </a:cubicBezTo>
                  <a:cubicBezTo>
                    <a:pt x="38" y="32"/>
                    <a:pt x="126" y="0"/>
                    <a:pt x="229" y="60"/>
                  </a:cubicBezTo>
                  <a:cubicBezTo>
                    <a:pt x="242" y="67"/>
                    <a:pt x="254" y="76"/>
                    <a:pt x="266" y="8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396050" y="2061750"/>
              <a:ext cx="11725" cy="15125"/>
            </a:xfrm>
            <a:custGeom>
              <a:avLst/>
              <a:gdLst/>
              <a:ahLst/>
              <a:cxnLst/>
              <a:rect l="l" t="t" r="r" b="b"/>
              <a:pathLst>
                <a:path w="469" h="605" extrusionOk="0">
                  <a:moveTo>
                    <a:pt x="239" y="60"/>
                  </a:moveTo>
                  <a:cubicBezTo>
                    <a:pt x="335" y="116"/>
                    <a:pt x="420" y="243"/>
                    <a:pt x="442" y="368"/>
                  </a:cubicBezTo>
                  <a:cubicBezTo>
                    <a:pt x="469" y="516"/>
                    <a:pt x="396" y="605"/>
                    <a:pt x="280" y="570"/>
                  </a:cubicBezTo>
                  <a:lnTo>
                    <a:pt x="236" y="548"/>
                  </a:lnTo>
                  <a:cubicBezTo>
                    <a:pt x="135" y="491"/>
                    <a:pt x="49" y="361"/>
                    <a:pt x="27" y="234"/>
                  </a:cubicBezTo>
                  <a:cubicBezTo>
                    <a:pt x="0" y="86"/>
                    <a:pt x="77" y="0"/>
                    <a:pt x="191" y="39"/>
                  </a:cubicBezTo>
                  <a:cubicBezTo>
                    <a:pt x="208" y="45"/>
                    <a:pt x="223" y="52"/>
                    <a:pt x="239" y="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381650" y="2956325"/>
              <a:ext cx="11775" cy="14875"/>
            </a:xfrm>
            <a:custGeom>
              <a:avLst/>
              <a:gdLst/>
              <a:ahLst/>
              <a:cxnLst/>
              <a:rect l="l" t="t" r="r" b="b"/>
              <a:pathLst>
                <a:path w="471" h="595" extrusionOk="0">
                  <a:moveTo>
                    <a:pt x="291" y="93"/>
                  </a:moveTo>
                  <a:cubicBezTo>
                    <a:pt x="405" y="190"/>
                    <a:pt x="470" y="359"/>
                    <a:pt x="442" y="475"/>
                  </a:cubicBezTo>
                  <a:cubicBezTo>
                    <a:pt x="419" y="575"/>
                    <a:pt x="331" y="595"/>
                    <a:pt x="236" y="540"/>
                  </a:cubicBezTo>
                  <a:lnTo>
                    <a:pt x="186" y="507"/>
                  </a:lnTo>
                  <a:cubicBezTo>
                    <a:pt x="72" y="405"/>
                    <a:pt x="1" y="232"/>
                    <a:pt x="31" y="118"/>
                  </a:cubicBezTo>
                  <a:cubicBezTo>
                    <a:pt x="56" y="22"/>
                    <a:pt x="144" y="1"/>
                    <a:pt x="239" y="57"/>
                  </a:cubicBezTo>
                  <a:cubicBezTo>
                    <a:pt x="257" y="68"/>
                    <a:pt x="275" y="79"/>
                    <a:pt x="291" y="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365200" y="2053350"/>
              <a:ext cx="11950" cy="14750"/>
            </a:xfrm>
            <a:custGeom>
              <a:avLst/>
              <a:gdLst/>
              <a:ahLst/>
              <a:cxnLst/>
              <a:rect l="l" t="t" r="r" b="b"/>
              <a:pathLst>
                <a:path w="478" h="590" extrusionOk="0">
                  <a:moveTo>
                    <a:pt x="239" y="49"/>
                  </a:moveTo>
                  <a:cubicBezTo>
                    <a:pt x="331" y="102"/>
                    <a:pt x="415" y="220"/>
                    <a:pt x="443" y="344"/>
                  </a:cubicBezTo>
                  <a:cubicBezTo>
                    <a:pt x="477" y="492"/>
                    <a:pt x="412" y="590"/>
                    <a:pt x="298" y="563"/>
                  </a:cubicBezTo>
                  <a:lnTo>
                    <a:pt x="236" y="537"/>
                  </a:lnTo>
                  <a:cubicBezTo>
                    <a:pt x="144" y="485"/>
                    <a:pt x="61" y="369"/>
                    <a:pt x="34" y="245"/>
                  </a:cubicBezTo>
                  <a:cubicBezTo>
                    <a:pt x="1" y="98"/>
                    <a:pt x="66" y="0"/>
                    <a:pt x="176" y="24"/>
                  </a:cubicBezTo>
                  <a:cubicBezTo>
                    <a:pt x="199" y="29"/>
                    <a:pt x="219" y="38"/>
                    <a:pt x="239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351150" y="2928600"/>
              <a:ext cx="11850" cy="14750"/>
            </a:xfrm>
            <a:custGeom>
              <a:avLst/>
              <a:gdLst/>
              <a:ahLst/>
              <a:cxnLst/>
              <a:rect l="l" t="t" r="r" b="b"/>
              <a:pathLst>
                <a:path w="474" h="590" extrusionOk="0">
                  <a:moveTo>
                    <a:pt x="306" y="103"/>
                  </a:moveTo>
                  <a:cubicBezTo>
                    <a:pt x="418" y="211"/>
                    <a:pt x="473" y="379"/>
                    <a:pt x="436" y="485"/>
                  </a:cubicBezTo>
                  <a:cubicBezTo>
                    <a:pt x="408" y="570"/>
                    <a:pt x="328" y="590"/>
                    <a:pt x="236" y="537"/>
                  </a:cubicBezTo>
                  <a:lnTo>
                    <a:pt x="172" y="491"/>
                  </a:lnTo>
                  <a:cubicBezTo>
                    <a:pt x="61" y="384"/>
                    <a:pt x="1" y="212"/>
                    <a:pt x="39" y="102"/>
                  </a:cubicBezTo>
                  <a:cubicBezTo>
                    <a:pt x="66" y="17"/>
                    <a:pt x="150" y="0"/>
                    <a:pt x="239" y="51"/>
                  </a:cubicBezTo>
                  <a:cubicBezTo>
                    <a:pt x="263" y="64"/>
                    <a:pt x="287" y="83"/>
                    <a:pt x="306" y="10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292675" y="2866425"/>
              <a:ext cx="12050" cy="14350"/>
            </a:xfrm>
            <a:custGeom>
              <a:avLst/>
              <a:gdLst/>
              <a:ahLst/>
              <a:cxnLst/>
              <a:rect l="l" t="t" r="r" b="b"/>
              <a:pathLst>
                <a:path w="482" h="574" extrusionOk="0">
                  <a:moveTo>
                    <a:pt x="337" y="125"/>
                  </a:moveTo>
                  <a:cubicBezTo>
                    <a:pt x="444" y="251"/>
                    <a:pt x="482" y="419"/>
                    <a:pt x="427" y="511"/>
                  </a:cubicBezTo>
                  <a:cubicBezTo>
                    <a:pt x="393" y="573"/>
                    <a:pt x="317" y="573"/>
                    <a:pt x="241" y="530"/>
                  </a:cubicBezTo>
                  <a:lnTo>
                    <a:pt x="142" y="447"/>
                  </a:lnTo>
                  <a:cubicBezTo>
                    <a:pt x="38" y="325"/>
                    <a:pt x="1" y="154"/>
                    <a:pt x="54" y="66"/>
                  </a:cubicBezTo>
                  <a:cubicBezTo>
                    <a:pt x="91" y="5"/>
                    <a:pt x="168" y="1"/>
                    <a:pt x="243" y="44"/>
                  </a:cubicBezTo>
                  <a:cubicBezTo>
                    <a:pt x="280" y="65"/>
                    <a:pt x="310" y="93"/>
                    <a:pt x="337" y="1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251150" y="2051425"/>
              <a:ext cx="11925" cy="13925"/>
            </a:xfrm>
            <a:custGeom>
              <a:avLst/>
              <a:gdLst/>
              <a:ahLst/>
              <a:cxnLst/>
              <a:rect l="l" t="t" r="r" b="b"/>
              <a:pathLst>
                <a:path w="477" h="557" extrusionOk="0">
                  <a:moveTo>
                    <a:pt x="239" y="35"/>
                  </a:moveTo>
                  <a:cubicBezTo>
                    <a:pt x="317" y="84"/>
                    <a:pt x="378" y="155"/>
                    <a:pt x="417" y="239"/>
                  </a:cubicBezTo>
                  <a:cubicBezTo>
                    <a:pt x="477" y="388"/>
                    <a:pt x="457" y="526"/>
                    <a:pt x="359" y="548"/>
                  </a:cubicBezTo>
                  <a:cubicBezTo>
                    <a:pt x="319" y="557"/>
                    <a:pt x="278" y="545"/>
                    <a:pt x="236" y="522"/>
                  </a:cubicBezTo>
                  <a:cubicBezTo>
                    <a:pt x="172" y="484"/>
                    <a:pt x="103" y="405"/>
                    <a:pt x="62" y="320"/>
                  </a:cubicBezTo>
                  <a:cubicBezTo>
                    <a:pt x="0" y="170"/>
                    <a:pt x="20" y="32"/>
                    <a:pt x="119" y="10"/>
                  </a:cubicBezTo>
                  <a:cubicBezTo>
                    <a:pt x="155" y="0"/>
                    <a:pt x="197" y="10"/>
                    <a:pt x="239" y="3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239025" y="2796600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67" y="159"/>
                  </a:moveTo>
                  <a:cubicBezTo>
                    <a:pt x="457" y="296"/>
                    <a:pt x="480" y="461"/>
                    <a:pt x="411" y="527"/>
                  </a:cubicBezTo>
                  <a:cubicBezTo>
                    <a:pt x="370" y="569"/>
                    <a:pt x="304" y="562"/>
                    <a:pt x="236" y="523"/>
                  </a:cubicBezTo>
                  <a:cubicBezTo>
                    <a:pt x="187" y="494"/>
                    <a:pt x="145" y="455"/>
                    <a:pt x="113" y="407"/>
                  </a:cubicBezTo>
                  <a:lnTo>
                    <a:pt x="113" y="403"/>
                  </a:lnTo>
                  <a:cubicBezTo>
                    <a:pt x="22" y="272"/>
                    <a:pt x="0" y="110"/>
                    <a:pt x="68" y="43"/>
                  </a:cubicBezTo>
                  <a:cubicBezTo>
                    <a:pt x="113" y="0"/>
                    <a:pt x="176" y="4"/>
                    <a:pt x="241" y="42"/>
                  </a:cubicBezTo>
                  <a:cubicBezTo>
                    <a:pt x="290" y="71"/>
                    <a:pt x="333" y="112"/>
                    <a:pt x="367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159600" y="2099525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71" y="166"/>
                  </a:moveTo>
                  <a:cubicBezTo>
                    <a:pt x="462" y="297"/>
                    <a:pt x="480" y="461"/>
                    <a:pt x="412" y="531"/>
                  </a:cubicBezTo>
                  <a:cubicBezTo>
                    <a:pt x="370" y="569"/>
                    <a:pt x="304" y="566"/>
                    <a:pt x="240" y="528"/>
                  </a:cubicBezTo>
                  <a:cubicBezTo>
                    <a:pt x="190" y="498"/>
                    <a:pt x="147" y="456"/>
                    <a:pt x="113" y="408"/>
                  </a:cubicBezTo>
                  <a:cubicBezTo>
                    <a:pt x="23" y="272"/>
                    <a:pt x="0" y="110"/>
                    <a:pt x="73" y="42"/>
                  </a:cubicBezTo>
                  <a:cubicBezTo>
                    <a:pt x="113" y="0"/>
                    <a:pt x="177" y="3"/>
                    <a:pt x="242" y="40"/>
                  </a:cubicBezTo>
                  <a:cubicBezTo>
                    <a:pt x="293" y="73"/>
                    <a:pt x="338" y="114"/>
                    <a:pt x="371" y="1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133525" y="260115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39" y="30"/>
                  </a:moveTo>
                  <a:cubicBezTo>
                    <a:pt x="313" y="72"/>
                    <a:pt x="384" y="156"/>
                    <a:pt x="424" y="253"/>
                  </a:cubicBezTo>
                  <a:cubicBezTo>
                    <a:pt x="486" y="406"/>
                    <a:pt x="451" y="535"/>
                    <a:pt x="348" y="546"/>
                  </a:cubicBezTo>
                  <a:cubicBezTo>
                    <a:pt x="312" y="550"/>
                    <a:pt x="275" y="542"/>
                    <a:pt x="245" y="522"/>
                  </a:cubicBezTo>
                  <a:cubicBezTo>
                    <a:pt x="172" y="480"/>
                    <a:pt x="100" y="394"/>
                    <a:pt x="61" y="298"/>
                  </a:cubicBezTo>
                  <a:cubicBezTo>
                    <a:pt x="1" y="144"/>
                    <a:pt x="31" y="12"/>
                    <a:pt x="135" y="1"/>
                  </a:cubicBezTo>
                  <a:cubicBezTo>
                    <a:pt x="172" y="1"/>
                    <a:pt x="208" y="11"/>
                    <a:pt x="239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125200" y="2141200"/>
              <a:ext cx="12125" cy="14375"/>
            </a:xfrm>
            <a:custGeom>
              <a:avLst/>
              <a:gdLst/>
              <a:ahLst/>
              <a:cxnLst/>
              <a:rect l="l" t="t" r="r" b="b"/>
              <a:pathLst>
                <a:path w="485" h="575" extrusionOk="0">
                  <a:moveTo>
                    <a:pt x="339" y="131"/>
                  </a:moveTo>
                  <a:cubicBezTo>
                    <a:pt x="447" y="255"/>
                    <a:pt x="484" y="425"/>
                    <a:pt x="427" y="508"/>
                  </a:cubicBezTo>
                  <a:cubicBezTo>
                    <a:pt x="388" y="569"/>
                    <a:pt x="316" y="575"/>
                    <a:pt x="240" y="530"/>
                  </a:cubicBezTo>
                  <a:lnTo>
                    <a:pt x="144" y="449"/>
                  </a:lnTo>
                  <a:cubicBezTo>
                    <a:pt x="38" y="322"/>
                    <a:pt x="1" y="155"/>
                    <a:pt x="58" y="66"/>
                  </a:cubicBezTo>
                  <a:cubicBezTo>
                    <a:pt x="94" y="6"/>
                    <a:pt x="165" y="0"/>
                    <a:pt x="239" y="43"/>
                  </a:cubicBezTo>
                  <a:cubicBezTo>
                    <a:pt x="277" y="67"/>
                    <a:pt x="311" y="96"/>
                    <a:pt x="339" y="1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3095200" y="2478525"/>
              <a:ext cx="11825" cy="14700"/>
            </a:xfrm>
            <a:custGeom>
              <a:avLst/>
              <a:gdLst/>
              <a:ahLst/>
              <a:cxnLst/>
              <a:rect l="l" t="t" r="r" b="b"/>
              <a:pathLst>
                <a:path w="473" h="588" extrusionOk="0">
                  <a:moveTo>
                    <a:pt x="244" y="55"/>
                  </a:moveTo>
                  <a:cubicBezTo>
                    <a:pt x="331" y="105"/>
                    <a:pt x="412" y="217"/>
                    <a:pt x="439" y="334"/>
                  </a:cubicBezTo>
                  <a:cubicBezTo>
                    <a:pt x="473" y="484"/>
                    <a:pt x="416" y="587"/>
                    <a:pt x="301" y="561"/>
                  </a:cubicBezTo>
                  <a:lnTo>
                    <a:pt x="236" y="536"/>
                  </a:lnTo>
                  <a:cubicBezTo>
                    <a:pt x="148" y="486"/>
                    <a:pt x="60" y="364"/>
                    <a:pt x="38" y="250"/>
                  </a:cubicBezTo>
                  <a:cubicBezTo>
                    <a:pt x="0" y="101"/>
                    <a:pt x="62" y="1"/>
                    <a:pt x="176" y="27"/>
                  </a:cubicBezTo>
                  <a:cubicBezTo>
                    <a:pt x="200" y="33"/>
                    <a:pt x="223" y="41"/>
                    <a:pt x="24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087175" y="2438300"/>
              <a:ext cx="11675" cy="15025"/>
            </a:xfrm>
            <a:custGeom>
              <a:avLst/>
              <a:gdLst/>
              <a:ahLst/>
              <a:cxnLst/>
              <a:rect l="l" t="t" r="r" b="b"/>
              <a:pathLst>
                <a:path w="467" h="601" extrusionOk="0">
                  <a:moveTo>
                    <a:pt x="444" y="373"/>
                  </a:moveTo>
                  <a:cubicBezTo>
                    <a:pt x="466" y="518"/>
                    <a:pt x="397" y="600"/>
                    <a:pt x="282" y="564"/>
                  </a:cubicBezTo>
                  <a:lnTo>
                    <a:pt x="232" y="545"/>
                  </a:lnTo>
                  <a:cubicBezTo>
                    <a:pt x="137" y="489"/>
                    <a:pt x="54" y="366"/>
                    <a:pt x="27" y="237"/>
                  </a:cubicBezTo>
                  <a:cubicBezTo>
                    <a:pt x="1" y="90"/>
                    <a:pt x="73" y="1"/>
                    <a:pt x="189" y="36"/>
                  </a:cubicBezTo>
                  <a:cubicBezTo>
                    <a:pt x="203" y="41"/>
                    <a:pt x="217" y="48"/>
                    <a:pt x="231" y="55"/>
                  </a:cubicBezTo>
                  <a:cubicBezTo>
                    <a:pt x="330" y="114"/>
                    <a:pt x="420" y="244"/>
                    <a:pt x="444" y="37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081750" y="2399000"/>
              <a:ext cx="11275" cy="15300"/>
            </a:xfrm>
            <a:custGeom>
              <a:avLst/>
              <a:gdLst/>
              <a:ahLst/>
              <a:cxnLst/>
              <a:rect l="l" t="t" r="r" b="b"/>
              <a:pathLst>
                <a:path w="451" h="612" extrusionOk="0">
                  <a:moveTo>
                    <a:pt x="439" y="395"/>
                  </a:moveTo>
                  <a:cubicBezTo>
                    <a:pt x="451" y="533"/>
                    <a:pt x="374" y="611"/>
                    <a:pt x="255" y="561"/>
                  </a:cubicBezTo>
                  <a:lnTo>
                    <a:pt x="225" y="551"/>
                  </a:lnTo>
                  <a:cubicBezTo>
                    <a:pt x="126" y="494"/>
                    <a:pt x="31" y="352"/>
                    <a:pt x="20" y="222"/>
                  </a:cubicBezTo>
                  <a:cubicBezTo>
                    <a:pt x="0" y="76"/>
                    <a:pt x="85" y="1"/>
                    <a:pt x="200" y="45"/>
                  </a:cubicBezTo>
                  <a:cubicBezTo>
                    <a:pt x="209" y="49"/>
                    <a:pt x="219" y="54"/>
                    <a:pt x="228" y="59"/>
                  </a:cubicBezTo>
                  <a:cubicBezTo>
                    <a:pt x="331" y="119"/>
                    <a:pt x="423" y="260"/>
                    <a:pt x="439" y="39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078325" y="2323775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10" y="553"/>
                  </a:moveTo>
                  <a:cubicBezTo>
                    <a:pt x="91" y="481"/>
                    <a:pt x="1" y="322"/>
                    <a:pt x="1" y="183"/>
                  </a:cubicBezTo>
                  <a:cubicBezTo>
                    <a:pt x="5" y="52"/>
                    <a:pt x="97" y="0"/>
                    <a:pt x="208" y="66"/>
                  </a:cubicBezTo>
                  <a:cubicBezTo>
                    <a:pt x="211" y="66"/>
                    <a:pt x="213" y="67"/>
                    <a:pt x="215" y="68"/>
                  </a:cubicBezTo>
                  <a:cubicBezTo>
                    <a:pt x="334" y="137"/>
                    <a:pt x="429" y="307"/>
                    <a:pt x="424" y="435"/>
                  </a:cubicBezTo>
                  <a:cubicBezTo>
                    <a:pt x="424" y="572"/>
                    <a:pt x="328" y="622"/>
                    <a:pt x="210" y="55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079875" y="2288400"/>
              <a:ext cx="11200" cy="15325"/>
            </a:xfrm>
            <a:custGeom>
              <a:avLst/>
              <a:gdLst/>
              <a:ahLst/>
              <a:cxnLst/>
              <a:rect l="l" t="t" r="r" b="b"/>
              <a:pathLst>
                <a:path w="448" h="613" extrusionOk="0">
                  <a:moveTo>
                    <a:pt x="202" y="537"/>
                  </a:moveTo>
                  <a:cubicBezTo>
                    <a:pt x="84" y="460"/>
                    <a:pt x="0" y="289"/>
                    <a:pt x="11" y="165"/>
                  </a:cubicBezTo>
                  <a:cubicBezTo>
                    <a:pt x="22" y="45"/>
                    <a:pt x="112" y="0"/>
                    <a:pt x="215" y="60"/>
                  </a:cubicBezTo>
                  <a:cubicBezTo>
                    <a:pt x="224" y="64"/>
                    <a:pt x="233" y="71"/>
                    <a:pt x="241" y="77"/>
                  </a:cubicBezTo>
                  <a:cubicBezTo>
                    <a:pt x="364" y="156"/>
                    <a:pt x="448" y="328"/>
                    <a:pt x="431" y="450"/>
                  </a:cubicBezTo>
                  <a:cubicBezTo>
                    <a:pt x="424" y="572"/>
                    <a:pt x="332" y="612"/>
                    <a:pt x="224" y="55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083975" y="2254700"/>
              <a:ext cx="11500" cy="15150"/>
            </a:xfrm>
            <a:custGeom>
              <a:avLst/>
              <a:gdLst/>
              <a:ahLst/>
              <a:cxnLst/>
              <a:rect l="l" t="t" r="r" b="b"/>
              <a:pathLst>
                <a:path w="460" h="606" extrusionOk="0">
                  <a:moveTo>
                    <a:pt x="190" y="520"/>
                  </a:moveTo>
                  <a:cubicBezTo>
                    <a:pt x="76" y="432"/>
                    <a:pt x="1" y="261"/>
                    <a:pt x="24" y="142"/>
                  </a:cubicBezTo>
                  <a:cubicBezTo>
                    <a:pt x="41" y="32"/>
                    <a:pt x="126" y="0"/>
                    <a:pt x="226" y="57"/>
                  </a:cubicBezTo>
                  <a:cubicBezTo>
                    <a:pt x="242" y="66"/>
                    <a:pt x="256" y="76"/>
                    <a:pt x="268" y="87"/>
                  </a:cubicBezTo>
                  <a:cubicBezTo>
                    <a:pt x="382" y="173"/>
                    <a:pt x="459" y="342"/>
                    <a:pt x="440" y="466"/>
                  </a:cubicBezTo>
                  <a:cubicBezTo>
                    <a:pt x="420" y="573"/>
                    <a:pt x="332" y="605"/>
                    <a:pt x="229" y="5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090675" y="2223025"/>
              <a:ext cx="11650" cy="14850"/>
            </a:xfrm>
            <a:custGeom>
              <a:avLst/>
              <a:gdLst/>
              <a:ahLst/>
              <a:cxnLst/>
              <a:rect l="l" t="t" r="r" b="b"/>
              <a:pathLst>
                <a:path w="466" h="594" extrusionOk="0">
                  <a:moveTo>
                    <a:pt x="179" y="499"/>
                  </a:moveTo>
                  <a:cubicBezTo>
                    <a:pt x="68" y="404"/>
                    <a:pt x="0" y="229"/>
                    <a:pt x="27" y="117"/>
                  </a:cubicBezTo>
                  <a:cubicBezTo>
                    <a:pt x="53" y="21"/>
                    <a:pt x="140" y="0"/>
                    <a:pt x="236" y="56"/>
                  </a:cubicBezTo>
                  <a:cubicBezTo>
                    <a:pt x="254" y="66"/>
                    <a:pt x="271" y="78"/>
                    <a:pt x="287" y="92"/>
                  </a:cubicBezTo>
                  <a:cubicBezTo>
                    <a:pt x="402" y="188"/>
                    <a:pt x="466" y="363"/>
                    <a:pt x="439" y="478"/>
                  </a:cubicBezTo>
                  <a:cubicBezTo>
                    <a:pt x="411" y="572"/>
                    <a:pt x="328" y="594"/>
                    <a:pt x="233" y="5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099800" y="2193325"/>
              <a:ext cx="11875" cy="14775"/>
            </a:xfrm>
            <a:custGeom>
              <a:avLst/>
              <a:gdLst/>
              <a:ahLst/>
              <a:cxnLst/>
              <a:rect l="l" t="t" r="r" b="b"/>
              <a:pathLst>
                <a:path w="475" h="591" extrusionOk="0">
                  <a:moveTo>
                    <a:pt x="169" y="487"/>
                  </a:moveTo>
                  <a:cubicBezTo>
                    <a:pt x="58" y="380"/>
                    <a:pt x="0" y="211"/>
                    <a:pt x="39" y="105"/>
                  </a:cubicBezTo>
                  <a:cubicBezTo>
                    <a:pt x="69" y="21"/>
                    <a:pt x="147" y="1"/>
                    <a:pt x="232" y="49"/>
                  </a:cubicBezTo>
                  <a:cubicBezTo>
                    <a:pt x="260" y="66"/>
                    <a:pt x="285" y="87"/>
                    <a:pt x="307" y="111"/>
                  </a:cubicBezTo>
                  <a:cubicBezTo>
                    <a:pt x="417" y="214"/>
                    <a:pt x="474" y="388"/>
                    <a:pt x="435" y="493"/>
                  </a:cubicBezTo>
                  <a:cubicBezTo>
                    <a:pt x="405" y="576"/>
                    <a:pt x="324" y="590"/>
                    <a:pt x="237" y="5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111375" y="2166050"/>
              <a:ext cx="11975" cy="14475"/>
            </a:xfrm>
            <a:custGeom>
              <a:avLst/>
              <a:gdLst/>
              <a:ahLst/>
              <a:cxnLst/>
              <a:rect l="l" t="t" r="r" b="b"/>
              <a:pathLst>
                <a:path w="479" h="579" extrusionOk="0">
                  <a:moveTo>
                    <a:pt x="156" y="468"/>
                  </a:moveTo>
                  <a:cubicBezTo>
                    <a:pt x="46" y="351"/>
                    <a:pt x="0" y="177"/>
                    <a:pt x="46" y="80"/>
                  </a:cubicBezTo>
                  <a:cubicBezTo>
                    <a:pt x="81" y="13"/>
                    <a:pt x="156" y="0"/>
                    <a:pt x="239" y="45"/>
                  </a:cubicBezTo>
                  <a:cubicBezTo>
                    <a:pt x="269" y="64"/>
                    <a:pt x="298" y="88"/>
                    <a:pt x="322" y="114"/>
                  </a:cubicBezTo>
                  <a:cubicBezTo>
                    <a:pt x="432" y="231"/>
                    <a:pt x="478" y="403"/>
                    <a:pt x="432" y="498"/>
                  </a:cubicBezTo>
                  <a:cubicBezTo>
                    <a:pt x="397" y="570"/>
                    <a:pt x="321" y="579"/>
                    <a:pt x="240" y="5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857050" y="2616000"/>
              <a:ext cx="11975" cy="14375"/>
            </a:xfrm>
            <a:custGeom>
              <a:avLst/>
              <a:gdLst/>
              <a:ahLst/>
              <a:cxnLst/>
              <a:rect l="l" t="t" r="r" b="b"/>
              <a:pathLst>
                <a:path w="479" h="575" extrusionOk="0">
                  <a:moveTo>
                    <a:pt x="240" y="535"/>
                  </a:moveTo>
                  <a:cubicBezTo>
                    <a:pt x="154" y="484"/>
                    <a:pt x="73" y="381"/>
                    <a:pt x="43" y="263"/>
                  </a:cubicBezTo>
                  <a:cubicBezTo>
                    <a:pt x="1" y="111"/>
                    <a:pt x="55" y="1"/>
                    <a:pt x="165" y="17"/>
                  </a:cubicBezTo>
                  <a:cubicBezTo>
                    <a:pt x="190" y="22"/>
                    <a:pt x="214" y="31"/>
                    <a:pt x="235" y="44"/>
                  </a:cubicBezTo>
                  <a:cubicBezTo>
                    <a:pt x="321" y="93"/>
                    <a:pt x="404" y="201"/>
                    <a:pt x="437" y="314"/>
                  </a:cubicBezTo>
                  <a:cubicBezTo>
                    <a:pt x="479" y="465"/>
                    <a:pt x="424" y="575"/>
                    <a:pt x="314" y="5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867100" y="2656225"/>
              <a:ext cx="11925" cy="14900"/>
            </a:xfrm>
            <a:custGeom>
              <a:avLst/>
              <a:gdLst/>
              <a:ahLst/>
              <a:cxnLst/>
              <a:rect l="l" t="t" r="r" b="b"/>
              <a:pathLst>
                <a:path w="477" h="596" extrusionOk="0">
                  <a:moveTo>
                    <a:pt x="34" y="246"/>
                  </a:moveTo>
                  <a:cubicBezTo>
                    <a:pt x="0" y="103"/>
                    <a:pt x="64" y="0"/>
                    <a:pt x="180" y="31"/>
                  </a:cubicBezTo>
                  <a:cubicBezTo>
                    <a:pt x="200" y="37"/>
                    <a:pt x="219" y="45"/>
                    <a:pt x="237" y="56"/>
                  </a:cubicBezTo>
                  <a:cubicBezTo>
                    <a:pt x="329" y="108"/>
                    <a:pt x="414" y="225"/>
                    <a:pt x="442" y="346"/>
                  </a:cubicBezTo>
                  <a:cubicBezTo>
                    <a:pt x="477" y="497"/>
                    <a:pt x="411" y="596"/>
                    <a:pt x="297" y="565"/>
                  </a:cubicBezTo>
                  <a:lnTo>
                    <a:pt x="239" y="544"/>
                  </a:lnTo>
                  <a:cubicBezTo>
                    <a:pt x="144" y="490"/>
                    <a:pt x="64" y="372"/>
                    <a:pt x="34" y="24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874900" y="2696125"/>
              <a:ext cx="11550" cy="14975"/>
            </a:xfrm>
            <a:custGeom>
              <a:avLst/>
              <a:gdLst/>
              <a:ahLst/>
              <a:cxnLst/>
              <a:rect l="l" t="t" r="r" b="b"/>
              <a:pathLst>
                <a:path w="462" h="599" extrusionOk="0">
                  <a:moveTo>
                    <a:pt x="23" y="225"/>
                  </a:moveTo>
                  <a:cubicBezTo>
                    <a:pt x="0" y="80"/>
                    <a:pt x="77" y="0"/>
                    <a:pt x="191" y="37"/>
                  </a:cubicBezTo>
                  <a:cubicBezTo>
                    <a:pt x="208" y="41"/>
                    <a:pt x="223" y="48"/>
                    <a:pt x="237" y="56"/>
                  </a:cubicBezTo>
                  <a:cubicBezTo>
                    <a:pt x="334" y="112"/>
                    <a:pt x="416" y="242"/>
                    <a:pt x="440" y="368"/>
                  </a:cubicBezTo>
                  <a:cubicBezTo>
                    <a:pt x="462" y="513"/>
                    <a:pt x="389" y="598"/>
                    <a:pt x="274" y="562"/>
                  </a:cubicBezTo>
                  <a:lnTo>
                    <a:pt x="232" y="543"/>
                  </a:lnTo>
                  <a:cubicBezTo>
                    <a:pt x="133" y="485"/>
                    <a:pt x="45" y="356"/>
                    <a:pt x="23" y="2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880125" y="2734950"/>
              <a:ext cx="11375" cy="15325"/>
            </a:xfrm>
            <a:custGeom>
              <a:avLst/>
              <a:gdLst/>
              <a:ahLst/>
              <a:cxnLst/>
              <a:rect l="l" t="t" r="r" b="b"/>
              <a:pathLst>
                <a:path w="455" h="613" extrusionOk="0">
                  <a:moveTo>
                    <a:pt x="200" y="49"/>
                  </a:moveTo>
                  <a:cubicBezTo>
                    <a:pt x="210" y="53"/>
                    <a:pt x="219" y="57"/>
                    <a:pt x="228" y="63"/>
                  </a:cubicBezTo>
                  <a:cubicBezTo>
                    <a:pt x="332" y="123"/>
                    <a:pt x="426" y="265"/>
                    <a:pt x="440" y="397"/>
                  </a:cubicBezTo>
                  <a:cubicBezTo>
                    <a:pt x="455" y="538"/>
                    <a:pt x="370" y="612"/>
                    <a:pt x="256" y="569"/>
                  </a:cubicBezTo>
                  <a:lnTo>
                    <a:pt x="229" y="554"/>
                  </a:lnTo>
                  <a:cubicBezTo>
                    <a:pt x="122" y="491"/>
                    <a:pt x="31" y="346"/>
                    <a:pt x="20" y="218"/>
                  </a:cubicBezTo>
                  <a:cubicBezTo>
                    <a:pt x="1" y="74"/>
                    <a:pt x="86" y="0"/>
                    <a:pt x="20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883575" y="2795575"/>
              <a:ext cx="10625" cy="15700"/>
            </a:xfrm>
            <a:custGeom>
              <a:avLst/>
              <a:gdLst/>
              <a:ahLst/>
              <a:cxnLst/>
              <a:rect l="l" t="t" r="r" b="b"/>
              <a:pathLst>
                <a:path w="425" h="628" extrusionOk="0">
                  <a:moveTo>
                    <a:pt x="215" y="70"/>
                  </a:moveTo>
                  <a:cubicBezTo>
                    <a:pt x="334" y="139"/>
                    <a:pt x="424" y="305"/>
                    <a:pt x="424" y="436"/>
                  </a:cubicBezTo>
                  <a:cubicBezTo>
                    <a:pt x="424" y="572"/>
                    <a:pt x="332" y="628"/>
                    <a:pt x="214" y="560"/>
                  </a:cubicBezTo>
                  <a:cubicBezTo>
                    <a:pt x="93" y="490"/>
                    <a:pt x="1" y="327"/>
                    <a:pt x="1" y="192"/>
                  </a:cubicBezTo>
                  <a:cubicBezTo>
                    <a:pt x="2" y="61"/>
                    <a:pt x="94" y="1"/>
                    <a:pt x="215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882975" y="2772825"/>
              <a:ext cx="10975" cy="15525"/>
            </a:xfrm>
            <a:custGeom>
              <a:avLst/>
              <a:gdLst/>
              <a:ahLst/>
              <a:cxnLst/>
              <a:rect l="l" t="t" r="r" b="b"/>
              <a:pathLst>
                <a:path w="439" h="621" extrusionOk="0">
                  <a:moveTo>
                    <a:pt x="211" y="65"/>
                  </a:moveTo>
                  <a:lnTo>
                    <a:pt x="225" y="72"/>
                  </a:lnTo>
                  <a:cubicBezTo>
                    <a:pt x="337" y="136"/>
                    <a:pt x="425" y="289"/>
                    <a:pt x="436" y="421"/>
                  </a:cubicBezTo>
                  <a:lnTo>
                    <a:pt x="432" y="420"/>
                  </a:lnTo>
                  <a:cubicBezTo>
                    <a:pt x="439" y="559"/>
                    <a:pt x="348" y="621"/>
                    <a:pt x="229" y="557"/>
                  </a:cubicBezTo>
                  <a:lnTo>
                    <a:pt x="221" y="557"/>
                  </a:lnTo>
                  <a:cubicBezTo>
                    <a:pt x="107" y="491"/>
                    <a:pt x="16" y="338"/>
                    <a:pt x="12" y="204"/>
                  </a:cubicBezTo>
                  <a:cubicBezTo>
                    <a:pt x="1" y="56"/>
                    <a:pt x="93" y="0"/>
                    <a:pt x="211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3248775" y="2335275"/>
              <a:ext cx="50550" cy="53850"/>
            </a:xfrm>
            <a:custGeom>
              <a:avLst/>
              <a:gdLst/>
              <a:ahLst/>
              <a:cxnLst/>
              <a:rect l="l" t="t" r="r" b="b"/>
              <a:pathLst>
                <a:path w="2022" h="2154" extrusionOk="0">
                  <a:moveTo>
                    <a:pt x="215" y="50"/>
                  </a:moveTo>
                  <a:cubicBezTo>
                    <a:pt x="240" y="66"/>
                    <a:pt x="264" y="84"/>
                    <a:pt x="285" y="105"/>
                  </a:cubicBezTo>
                  <a:lnTo>
                    <a:pt x="1881" y="1671"/>
                  </a:lnTo>
                  <a:cubicBezTo>
                    <a:pt x="1969" y="1756"/>
                    <a:pt x="2022" y="1885"/>
                    <a:pt x="2022" y="1985"/>
                  </a:cubicBezTo>
                  <a:lnTo>
                    <a:pt x="2009" y="2058"/>
                  </a:lnTo>
                  <a:cubicBezTo>
                    <a:pt x="1978" y="2140"/>
                    <a:pt x="1895" y="2154"/>
                    <a:pt x="1811" y="2105"/>
                  </a:cubicBezTo>
                  <a:lnTo>
                    <a:pt x="1739" y="2049"/>
                  </a:lnTo>
                  <a:lnTo>
                    <a:pt x="143" y="478"/>
                  </a:lnTo>
                  <a:cubicBezTo>
                    <a:pt x="55" y="392"/>
                    <a:pt x="0" y="269"/>
                    <a:pt x="2" y="169"/>
                  </a:cubicBezTo>
                  <a:lnTo>
                    <a:pt x="13" y="92"/>
                  </a:lnTo>
                  <a:cubicBezTo>
                    <a:pt x="46" y="14"/>
                    <a:pt x="127" y="0"/>
                    <a:pt x="215" y="5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257650" y="2315675"/>
              <a:ext cx="49000" cy="57250"/>
            </a:xfrm>
            <a:custGeom>
              <a:avLst/>
              <a:gdLst/>
              <a:ahLst/>
              <a:cxnLst/>
              <a:rect l="l" t="t" r="r" b="b"/>
              <a:pathLst>
                <a:path w="1960" h="2290" extrusionOk="0">
                  <a:moveTo>
                    <a:pt x="216" y="47"/>
                  </a:moveTo>
                  <a:cubicBezTo>
                    <a:pt x="248" y="66"/>
                    <a:pt x="277" y="91"/>
                    <a:pt x="302" y="121"/>
                  </a:cubicBezTo>
                  <a:lnTo>
                    <a:pt x="1837" y="1832"/>
                  </a:lnTo>
                  <a:cubicBezTo>
                    <a:pt x="1913" y="1916"/>
                    <a:pt x="1959" y="2029"/>
                    <a:pt x="1959" y="2121"/>
                  </a:cubicBezTo>
                  <a:lnTo>
                    <a:pt x="1940" y="2216"/>
                  </a:lnTo>
                  <a:cubicBezTo>
                    <a:pt x="1901" y="2281"/>
                    <a:pt x="1826" y="2290"/>
                    <a:pt x="1745" y="2244"/>
                  </a:cubicBezTo>
                  <a:lnTo>
                    <a:pt x="1658" y="2171"/>
                  </a:lnTo>
                  <a:lnTo>
                    <a:pt x="122" y="459"/>
                  </a:lnTo>
                  <a:cubicBezTo>
                    <a:pt x="47" y="371"/>
                    <a:pt x="1" y="257"/>
                    <a:pt x="1" y="165"/>
                  </a:cubicBezTo>
                  <a:lnTo>
                    <a:pt x="23" y="79"/>
                  </a:lnTo>
                  <a:cubicBezTo>
                    <a:pt x="61" y="9"/>
                    <a:pt x="136" y="1"/>
                    <a:pt x="216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615550" y="2817500"/>
              <a:ext cx="38575" cy="66800"/>
            </a:xfrm>
            <a:custGeom>
              <a:avLst/>
              <a:gdLst/>
              <a:ahLst/>
              <a:cxnLst/>
              <a:rect l="l" t="t" r="r" b="b"/>
              <a:pathLst>
                <a:path w="1543" h="2672" extrusionOk="0">
                  <a:moveTo>
                    <a:pt x="214" y="38"/>
                  </a:moveTo>
                  <a:cubicBezTo>
                    <a:pt x="281" y="80"/>
                    <a:pt x="337" y="140"/>
                    <a:pt x="373" y="211"/>
                  </a:cubicBezTo>
                  <a:lnTo>
                    <a:pt x="1489" y="2323"/>
                  </a:lnTo>
                  <a:cubicBezTo>
                    <a:pt x="1522" y="2380"/>
                    <a:pt x="1540" y="2445"/>
                    <a:pt x="1542" y="2511"/>
                  </a:cubicBezTo>
                  <a:cubicBezTo>
                    <a:pt x="1542" y="2581"/>
                    <a:pt x="1519" y="2634"/>
                    <a:pt x="1469" y="2653"/>
                  </a:cubicBezTo>
                  <a:cubicBezTo>
                    <a:pt x="1431" y="2671"/>
                    <a:pt x="1381" y="2664"/>
                    <a:pt x="1328" y="2634"/>
                  </a:cubicBezTo>
                  <a:cubicBezTo>
                    <a:pt x="1259" y="2592"/>
                    <a:pt x="1205" y="2530"/>
                    <a:pt x="1172" y="2459"/>
                  </a:cubicBezTo>
                  <a:lnTo>
                    <a:pt x="49" y="350"/>
                  </a:lnTo>
                  <a:cubicBezTo>
                    <a:pt x="19" y="290"/>
                    <a:pt x="2" y="225"/>
                    <a:pt x="1" y="159"/>
                  </a:cubicBezTo>
                  <a:cubicBezTo>
                    <a:pt x="1" y="94"/>
                    <a:pt x="24" y="41"/>
                    <a:pt x="70" y="20"/>
                  </a:cubicBezTo>
                  <a:cubicBezTo>
                    <a:pt x="112" y="0"/>
                    <a:pt x="162" y="9"/>
                    <a:pt x="214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191450" y="2721000"/>
              <a:ext cx="11675" cy="14150"/>
            </a:xfrm>
            <a:custGeom>
              <a:avLst/>
              <a:gdLst/>
              <a:ahLst/>
              <a:cxnLst/>
              <a:rect l="l" t="t" r="r" b="b"/>
              <a:pathLst>
                <a:path w="467" h="566" extrusionOk="0">
                  <a:moveTo>
                    <a:pt x="237" y="40"/>
                  </a:moveTo>
                  <a:cubicBezTo>
                    <a:pt x="300" y="79"/>
                    <a:pt x="352" y="133"/>
                    <a:pt x="387" y="199"/>
                  </a:cubicBezTo>
                  <a:cubicBezTo>
                    <a:pt x="466" y="342"/>
                    <a:pt x="466" y="495"/>
                    <a:pt x="381" y="543"/>
                  </a:cubicBezTo>
                  <a:cubicBezTo>
                    <a:pt x="343" y="565"/>
                    <a:pt x="290" y="561"/>
                    <a:pt x="233" y="528"/>
                  </a:cubicBezTo>
                  <a:cubicBezTo>
                    <a:pt x="171" y="487"/>
                    <a:pt x="119" y="433"/>
                    <a:pt x="84" y="367"/>
                  </a:cubicBezTo>
                  <a:cubicBezTo>
                    <a:pt x="0" y="222"/>
                    <a:pt x="5" y="66"/>
                    <a:pt x="85" y="20"/>
                  </a:cubicBezTo>
                  <a:cubicBezTo>
                    <a:pt x="129" y="1"/>
                    <a:pt x="183" y="9"/>
                    <a:pt x="237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214375" y="2759325"/>
              <a:ext cx="11950" cy="14300"/>
            </a:xfrm>
            <a:custGeom>
              <a:avLst/>
              <a:gdLst/>
              <a:ahLst/>
              <a:cxnLst/>
              <a:rect l="l" t="t" r="r" b="b"/>
              <a:pathLst>
                <a:path w="478" h="572" extrusionOk="0">
                  <a:moveTo>
                    <a:pt x="378" y="184"/>
                  </a:moveTo>
                  <a:cubicBezTo>
                    <a:pt x="470" y="329"/>
                    <a:pt x="477" y="482"/>
                    <a:pt x="401" y="542"/>
                  </a:cubicBezTo>
                  <a:cubicBezTo>
                    <a:pt x="359" y="571"/>
                    <a:pt x="298" y="561"/>
                    <a:pt x="240" y="529"/>
                  </a:cubicBezTo>
                  <a:cubicBezTo>
                    <a:pt x="182" y="494"/>
                    <a:pt x="134" y="447"/>
                    <a:pt x="98" y="390"/>
                  </a:cubicBezTo>
                  <a:cubicBezTo>
                    <a:pt x="12" y="246"/>
                    <a:pt x="1" y="92"/>
                    <a:pt x="77" y="30"/>
                  </a:cubicBezTo>
                  <a:cubicBezTo>
                    <a:pt x="122" y="1"/>
                    <a:pt x="182" y="8"/>
                    <a:pt x="239" y="41"/>
                  </a:cubicBezTo>
                  <a:cubicBezTo>
                    <a:pt x="296" y="78"/>
                    <a:pt x="344" y="125"/>
                    <a:pt x="378" y="18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170150" y="2681625"/>
              <a:ext cx="11875" cy="14100"/>
            </a:xfrm>
            <a:custGeom>
              <a:avLst/>
              <a:gdLst/>
              <a:ahLst/>
              <a:cxnLst/>
              <a:rect l="l" t="t" r="r" b="b"/>
              <a:pathLst>
                <a:path w="475" h="564" extrusionOk="0">
                  <a:moveTo>
                    <a:pt x="239" y="38"/>
                  </a:moveTo>
                  <a:cubicBezTo>
                    <a:pt x="300" y="73"/>
                    <a:pt x="359" y="138"/>
                    <a:pt x="402" y="225"/>
                  </a:cubicBezTo>
                  <a:cubicBezTo>
                    <a:pt x="475" y="367"/>
                    <a:pt x="466" y="516"/>
                    <a:pt x="374" y="551"/>
                  </a:cubicBezTo>
                  <a:cubicBezTo>
                    <a:pt x="337" y="564"/>
                    <a:pt x="288" y="557"/>
                    <a:pt x="238" y="529"/>
                  </a:cubicBezTo>
                  <a:cubicBezTo>
                    <a:pt x="176" y="494"/>
                    <a:pt x="119" y="426"/>
                    <a:pt x="77" y="349"/>
                  </a:cubicBezTo>
                  <a:cubicBezTo>
                    <a:pt x="1" y="194"/>
                    <a:pt x="13" y="52"/>
                    <a:pt x="101" y="16"/>
                  </a:cubicBezTo>
                  <a:cubicBezTo>
                    <a:pt x="143" y="0"/>
                    <a:pt x="193" y="10"/>
                    <a:pt x="23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50825" y="2641575"/>
              <a:ext cx="12000" cy="13950"/>
            </a:xfrm>
            <a:custGeom>
              <a:avLst/>
              <a:gdLst/>
              <a:ahLst/>
              <a:cxnLst/>
              <a:rect l="l" t="t" r="r" b="b"/>
              <a:pathLst>
                <a:path w="480" h="558" extrusionOk="0">
                  <a:moveTo>
                    <a:pt x="237" y="34"/>
                  </a:moveTo>
                  <a:cubicBezTo>
                    <a:pt x="304" y="73"/>
                    <a:pt x="370" y="147"/>
                    <a:pt x="411" y="239"/>
                  </a:cubicBezTo>
                  <a:cubicBezTo>
                    <a:pt x="480" y="388"/>
                    <a:pt x="460" y="532"/>
                    <a:pt x="361" y="549"/>
                  </a:cubicBezTo>
                  <a:cubicBezTo>
                    <a:pt x="324" y="557"/>
                    <a:pt x="282" y="546"/>
                    <a:pt x="240" y="522"/>
                  </a:cubicBezTo>
                  <a:cubicBezTo>
                    <a:pt x="162" y="475"/>
                    <a:pt x="102" y="405"/>
                    <a:pt x="68" y="321"/>
                  </a:cubicBezTo>
                  <a:cubicBezTo>
                    <a:pt x="0" y="172"/>
                    <a:pt x="22" y="33"/>
                    <a:pt x="114" y="6"/>
                  </a:cubicBezTo>
                  <a:cubicBezTo>
                    <a:pt x="158" y="1"/>
                    <a:pt x="201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5200" y="2832350"/>
              <a:ext cx="12000" cy="14275"/>
            </a:xfrm>
            <a:custGeom>
              <a:avLst/>
              <a:gdLst/>
              <a:ahLst/>
              <a:cxnLst/>
              <a:rect l="l" t="t" r="r" b="b"/>
              <a:pathLst>
                <a:path w="480" h="571" extrusionOk="0">
                  <a:moveTo>
                    <a:pt x="354" y="148"/>
                  </a:moveTo>
                  <a:cubicBezTo>
                    <a:pt x="453" y="275"/>
                    <a:pt x="480" y="439"/>
                    <a:pt x="418" y="519"/>
                  </a:cubicBezTo>
                  <a:cubicBezTo>
                    <a:pt x="381" y="570"/>
                    <a:pt x="311" y="570"/>
                    <a:pt x="238" y="529"/>
                  </a:cubicBezTo>
                  <a:cubicBezTo>
                    <a:pt x="195" y="502"/>
                    <a:pt x="158" y="467"/>
                    <a:pt x="128" y="425"/>
                  </a:cubicBezTo>
                  <a:cubicBezTo>
                    <a:pt x="29" y="303"/>
                    <a:pt x="0" y="131"/>
                    <a:pt x="61" y="52"/>
                  </a:cubicBezTo>
                  <a:cubicBezTo>
                    <a:pt x="100" y="2"/>
                    <a:pt x="167" y="0"/>
                    <a:pt x="238" y="41"/>
                  </a:cubicBezTo>
                  <a:cubicBezTo>
                    <a:pt x="283" y="69"/>
                    <a:pt x="323" y="105"/>
                    <a:pt x="354" y="1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118375" y="2560325"/>
              <a:ext cx="12125" cy="13675"/>
            </a:xfrm>
            <a:custGeom>
              <a:avLst/>
              <a:gdLst/>
              <a:ahLst/>
              <a:cxnLst/>
              <a:rect l="l" t="t" r="r" b="b"/>
              <a:pathLst>
                <a:path w="485" h="547" extrusionOk="0">
                  <a:moveTo>
                    <a:pt x="244" y="34"/>
                  </a:moveTo>
                  <a:cubicBezTo>
                    <a:pt x="322" y="78"/>
                    <a:pt x="398" y="170"/>
                    <a:pt x="435" y="273"/>
                  </a:cubicBezTo>
                  <a:cubicBezTo>
                    <a:pt x="484" y="424"/>
                    <a:pt x="442" y="545"/>
                    <a:pt x="339" y="547"/>
                  </a:cubicBezTo>
                  <a:lnTo>
                    <a:pt x="243" y="517"/>
                  </a:lnTo>
                  <a:cubicBezTo>
                    <a:pt x="168" y="474"/>
                    <a:pt x="91" y="378"/>
                    <a:pt x="58" y="273"/>
                  </a:cubicBezTo>
                  <a:cubicBezTo>
                    <a:pt x="0" y="123"/>
                    <a:pt x="46" y="0"/>
                    <a:pt x="150" y="3"/>
                  </a:cubicBezTo>
                  <a:cubicBezTo>
                    <a:pt x="183" y="4"/>
                    <a:pt x="215" y="15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21425" y="289852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321" y="119"/>
                  </a:moveTo>
                  <a:cubicBezTo>
                    <a:pt x="429" y="233"/>
                    <a:pt x="478" y="402"/>
                    <a:pt x="432" y="498"/>
                  </a:cubicBezTo>
                  <a:cubicBezTo>
                    <a:pt x="397" y="570"/>
                    <a:pt x="320" y="584"/>
                    <a:pt x="236" y="536"/>
                  </a:cubicBezTo>
                  <a:lnTo>
                    <a:pt x="157" y="472"/>
                  </a:lnTo>
                  <a:cubicBezTo>
                    <a:pt x="47" y="350"/>
                    <a:pt x="1" y="184"/>
                    <a:pt x="43" y="81"/>
                  </a:cubicBezTo>
                  <a:cubicBezTo>
                    <a:pt x="78" y="13"/>
                    <a:pt x="154" y="0"/>
                    <a:pt x="235" y="48"/>
                  </a:cubicBezTo>
                  <a:cubicBezTo>
                    <a:pt x="268" y="67"/>
                    <a:pt x="296" y="91"/>
                    <a:pt x="321" y="11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476575" y="3024150"/>
              <a:ext cx="10625" cy="15575"/>
            </a:xfrm>
            <a:custGeom>
              <a:avLst/>
              <a:gdLst/>
              <a:ahLst/>
              <a:cxnLst/>
              <a:rect l="l" t="t" r="r" b="b"/>
              <a:pathLst>
                <a:path w="425" h="623" extrusionOk="0">
                  <a:moveTo>
                    <a:pt x="215" y="69"/>
                  </a:moveTo>
                  <a:cubicBezTo>
                    <a:pt x="330" y="134"/>
                    <a:pt x="424" y="300"/>
                    <a:pt x="424" y="431"/>
                  </a:cubicBezTo>
                  <a:cubicBezTo>
                    <a:pt x="424" y="566"/>
                    <a:pt x="328" y="622"/>
                    <a:pt x="210" y="553"/>
                  </a:cubicBezTo>
                  <a:cubicBezTo>
                    <a:pt x="93" y="484"/>
                    <a:pt x="1" y="318"/>
                    <a:pt x="1" y="187"/>
                  </a:cubicBezTo>
                  <a:cubicBezTo>
                    <a:pt x="5" y="54"/>
                    <a:pt x="98" y="1"/>
                    <a:pt x="215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324025" y="2670325"/>
              <a:ext cx="37625" cy="36250"/>
            </a:xfrm>
            <a:custGeom>
              <a:avLst/>
              <a:gdLst/>
              <a:ahLst/>
              <a:cxnLst/>
              <a:rect l="l" t="t" r="r" b="b"/>
              <a:pathLst>
                <a:path w="1505" h="1450" extrusionOk="0">
                  <a:moveTo>
                    <a:pt x="1294" y="40"/>
                  </a:moveTo>
                  <a:cubicBezTo>
                    <a:pt x="1348" y="73"/>
                    <a:pt x="1394" y="119"/>
                    <a:pt x="1429" y="172"/>
                  </a:cubicBezTo>
                  <a:cubicBezTo>
                    <a:pt x="1475" y="242"/>
                    <a:pt x="1501" y="323"/>
                    <a:pt x="1504" y="405"/>
                  </a:cubicBezTo>
                  <a:cubicBezTo>
                    <a:pt x="1504" y="462"/>
                    <a:pt x="1489" y="505"/>
                    <a:pt x="1458" y="536"/>
                  </a:cubicBezTo>
                  <a:lnTo>
                    <a:pt x="374" y="1417"/>
                  </a:lnTo>
                  <a:cubicBezTo>
                    <a:pt x="332" y="1449"/>
                    <a:pt x="275" y="1448"/>
                    <a:pt x="209" y="1410"/>
                  </a:cubicBezTo>
                  <a:cubicBezTo>
                    <a:pt x="155" y="1377"/>
                    <a:pt x="110" y="1331"/>
                    <a:pt x="77" y="1276"/>
                  </a:cubicBezTo>
                  <a:cubicBezTo>
                    <a:pt x="29" y="1207"/>
                    <a:pt x="3" y="1126"/>
                    <a:pt x="0" y="1044"/>
                  </a:cubicBezTo>
                  <a:cubicBezTo>
                    <a:pt x="0" y="991"/>
                    <a:pt x="17" y="947"/>
                    <a:pt x="50" y="918"/>
                  </a:cubicBezTo>
                  <a:lnTo>
                    <a:pt x="1130" y="36"/>
                  </a:lnTo>
                  <a:cubicBezTo>
                    <a:pt x="1172" y="1"/>
                    <a:pt x="1232" y="5"/>
                    <a:pt x="129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291225" y="2623625"/>
              <a:ext cx="43325" cy="26550"/>
            </a:xfrm>
            <a:custGeom>
              <a:avLst/>
              <a:gdLst/>
              <a:ahLst/>
              <a:cxnLst/>
              <a:rect l="l" t="t" r="r" b="b"/>
              <a:pathLst>
                <a:path w="1733" h="1062" extrusionOk="0">
                  <a:moveTo>
                    <a:pt x="1520" y="39"/>
                  </a:moveTo>
                  <a:cubicBezTo>
                    <a:pt x="1589" y="82"/>
                    <a:pt x="1647" y="145"/>
                    <a:pt x="1683" y="218"/>
                  </a:cubicBezTo>
                  <a:cubicBezTo>
                    <a:pt x="1712" y="277"/>
                    <a:pt x="1729" y="340"/>
                    <a:pt x="1733" y="405"/>
                  </a:cubicBezTo>
                  <a:cubicBezTo>
                    <a:pt x="1733" y="475"/>
                    <a:pt x="1705" y="525"/>
                    <a:pt x="1655" y="545"/>
                  </a:cubicBezTo>
                  <a:lnTo>
                    <a:pt x="352" y="1046"/>
                  </a:lnTo>
                  <a:cubicBezTo>
                    <a:pt x="310" y="1062"/>
                    <a:pt x="264" y="1053"/>
                    <a:pt x="214" y="1024"/>
                  </a:cubicBezTo>
                  <a:cubicBezTo>
                    <a:pt x="144" y="979"/>
                    <a:pt x="87" y="917"/>
                    <a:pt x="50" y="843"/>
                  </a:cubicBezTo>
                  <a:cubicBezTo>
                    <a:pt x="20" y="786"/>
                    <a:pt x="3" y="724"/>
                    <a:pt x="0" y="660"/>
                  </a:cubicBezTo>
                  <a:cubicBezTo>
                    <a:pt x="0" y="591"/>
                    <a:pt x="28" y="535"/>
                    <a:pt x="77" y="515"/>
                  </a:cubicBezTo>
                  <a:lnTo>
                    <a:pt x="1382" y="13"/>
                  </a:lnTo>
                  <a:cubicBezTo>
                    <a:pt x="1422" y="1"/>
                    <a:pt x="1471" y="11"/>
                    <a:pt x="1520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342425" y="2692450"/>
              <a:ext cx="34575" cy="40850"/>
            </a:xfrm>
            <a:custGeom>
              <a:avLst/>
              <a:gdLst/>
              <a:ahLst/>
              <a:cxnLst/>
              <a:rect l="l" t="t" r="r" b="b"/>
              <a:pathLst>
                <a:path w="1383" h="1634" extrusionOk="0">
                  <a:moveTo>
                    <a:pt x="1171" y="41"/>
                  </a:moveTo>
                  <a:cubicBezTo>
                    <a:pt x="1218" y="69"/>
                    <a:pt x="1257" y="107"/>
                    <a:pt x="1289" y="150"/>
                  </a:cubicBezTo>
                  <a:cubicBezTo>
                    <a:pt x="1345" y="224"/>
                    <a:pt x="1377" y="313"/>
                    <a:pt x="1380" y="405"/>
                  </a:cubicBezTo>
                  <a:cubicBezTo>
                    <a:pt x="1383" y="448"/>
                    <a:pt x="1370" y="490"/>
                    <a:pt x="1345" y="525"/>
                  </a:cubicBezTo>
                  <a:lnTo>
                    <a:pt x="392" y="1586"/>
                  </a:lnTo>
                  <a:cubicBezTo>
                    <a:pt x="348" y="1632"/>
                    <a:pt x="284" y="1633"/>
                    <a:pt x="215" y="1594"/>
                  </a:cubicBezTo>
                  <a:cubicBezTo>
                    <a:pt x="169" y="1566"/>
                    <a:pt x="128" y="1527"/>
                    <a:pt x="98" y="1483"/>
                  </a:cubicBezTo>
                  <a:cubicBezTo>
                    <a:pt x="36" y="1399"/>
                    <a:pt x="3" y="1304"/>
                    <a:pt x="3" y="1225"/>
                  </a:cubicBezTo>
                  <a:cubicBezTo>
                    <a:pt x="0" y="1184"/>
                    <a:pt x="14" y="1143"/>
                    <a:pt x="40" y="1112"/>
                  </a:cubicBezTo>
                  <a:lnTo>
                    <a:pt x="995" y="47"/>
                  </a:lnTo>
                  <a:cubicBezTo>
                    <a:pt x="1037" y="1"/>
                    <a:pt x="1103" y="2"/>
                    <a:pt x="117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62275" y="2713300"/>
              <a:ext cx="31150" cy="45325"/>
            </a:xfrm>
            <a:custGeom>
              <a:avLst/>
              <a:gdLst/>
              <a:ahLst/>
              <a:cxnLst/>
              <a:rect l="l" t="t" r="r" b="b"/>
              <a:pathLst>
                <a:path w="1246" h="1813" extrusionOk="0">
                  <a:moveTo>
                    <a:pt x="1033" y="44"/>
                  </a:moveTo>
                  <a:cubicBezTo>
                    <a:pt x="1072" y="67"/>
                    <a:pt x="1107" y="98"/>
                    <a:pt x="1135" y="133"/>
                  </a:cubicBezTo>
                  <a:cubicBezTo>
                    <a:pt x="1204" y="217"/>
                    <a:pt x="1245" y="325"/>
                    <a:pt x="1245" y="412"/>
                  </a:cubicBezTo>
                  <a:lnTo>
                    <a:pt x="1219" y="511"/>
                  </a:lnTo>
                  <a:lnTo>
                    <a:pt x="396" y="1750"/>
                  </a:lnTo>
                  <a:cubicBezTo>
                    <a:pt x="359" y="1811"/>
                    <a:pt x="286" y="1813"/>
                    <a:pt x="214" y="1771"/>
                  </a:cubicBezTo>
                  <a:lnTo>
                    <a:pt x="111" y="1684"/>
                  </a:lnTo>
                  <a:cubicBezTo>
                    <a:pt x="42" y="1598"/>
                    <a:pt x="1" y="1489"/>
                    <a:pt x="1" y="1406"/>
                  </a:cubicBezTo>
                  <a:lnTo>
                    <a:pt x="27" y="1304"/>
                  </a:lnTo>
                  <a:lnTo>
                    <a:pt x="845" y="63"/>
                  </a:lnTo>
                  <a:cubicBezTo>
                    <a:pt x="884" y="5"/>
                    <a:pt x="958" y="1"/>
                    <a:pt x="1033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65125" y="2575000"/>
              <a:ext cx="47800" cy="16000"/>
            </a:xfrm>
            <a:custGeom>
              <a:avLst/>
              <a:gdLst/>
              <a:ahLst/>
              <a:cxnLst/>
              <a:rect l="l" t="t" r="r" b="b"/>
              <a:pathLst>
                <a:path w="1912" h="640" extrusionOk="0">
                  <a:moveTo>
                    <a:pt x="1697" y="29"/>
                  </a:moveTo>
                  <a:cubicBezTo>
                    <a:pt x="1772" y="74"/>
                    <a:pt x="1846" y="160"/>
                    <a:pt x="1885" y="263"/>
                  </a:cubicBezTo>
                  <a:lnTo>
                    <a:pt x="1911" y="397"/>
                  </a:lnTo>
                  <a:cubicBezTo>
                    <a:pt x="1911" y="481"/>
                    <a:pt x="1872" y="542"/>
                    <a:pt x="1800" y="544"/>
                  </a:cubicBezTo>
                  <a:lnTo>
                    <a:pt x="317" y="640"/>
                  </a:lnTo>
                  <a:lnTo>
                    <a:pt x="214" y="612"/>
                  </a:lnTo>
                  <a:cubicBezTo>
                    <a:pt x="126" y="556"/>
                    <a:pt x="60" y="474"/>
                    <a:pt x="27" y="376"/>
                  </a:cubicBezTo>
                  <a:lnTo>
                    <a:pt x="0" y="243"/>
                  </a:lnTo>
                  <a:cubicBezTo>
                    <a:pt x="0" y="159"/>
                    <a:pt x="39" y="98"/>
                    <a:pt x="108" y="93"/>
                  </a:cubicBezTo>
                  <a:lnTo>
                    <a:pt x="1595" y="0"/>
                  </a:lnTo>
                  <a:cubicBezTo>
                    <a:pt x="1631" y="0"/>
                    <a:pt x="1666" y="11"/>
                    <a:pt x="1697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383125" y="2732850"/>
              <a:ext cx="27550" cy="49650"/>
            </a:xfrm>
            <a:custGeom>
              <a:avLst/>
              <a:gdLst/>
              <a:ahLst/>
              <a:cxnLst/>
              <a:rect l="l" t="t" r="r" b="b"/>
              <a:pathLst>
                <a:path w="1102" h="1986" extrusionOk="0">
                  <a:moveTo>
                    <a:pt x="887" y="47"/>
                  </a:moveTo>
                  <a:cubicBezTo>
                    <a:pt x="919" y="65"/>
                    <a:pt x="947" y="88"/>
                    <a:pt x="972" y="116"/>
                  </a:cubicBezTo>
                  <a:cubicBezTo>
                    <a:pt x="1051" y="201"/>
                    <a:pt x="1101" y="318"/>
                    <a:pt x="1101" y="415"/>
                  </a:cubicBezTo>
                  <a:lnTo>
                    <a:pt x="1082" y="495"/>
                  </a:lnTo>
                  <a:lnTo>
                    <a:pt x="409" y="1903"/>
                  </a:lnTo>
                  <a:cubicBezTo>
                    <a:pt x="374" y="1976"/>
                    <a:pt x="294" y="1986"/>
                    <a:pt x="213" y="1940"/>
                  </a:cubicBezTo>
                  <a:lnTo>
                    <a:pt x="130" y="1874"/>
                  </a:lnTo>
                  <a:cubicBezTo>
                    <a:pt x="50" y="1783"/>
                    <a:pt x="0" y="1668"/>
                    <a:pt x="0" y="1570"/>
                  </a:cubicBezTo>
                  <a:lnTo>
                    <a:pt x="20" y="1489"/>
                  </a:lnTo>
                  <a:lnTo>
                    <a:pt x="693" y="83"/>
                  </a:lnTo>
                  <a:cubicBezTo>
                    <a:pt x="726" y="12"/>
                    <a:pt x="806" y="1"/>
                    <a:pt x="887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254150" y="2547325"/>
              <a:ext cx="50675" cy="16875"/>
            </a:xfrm>
            <a:custGeom>
              <a:avLst/>
              <a:gdLst/>
              <a:ahLst/>
              <a:cxnLst/>
              <a:rect l="l" t="t" r="r" b="b"/>
              <a:pathLst>
                <a:path w="2027" h="675" extrusionOk="0">
                  <a:moveTo>
                    <a:pt x="1796" y="148"/>
                  </a:moveTo>
                  <a:cubicBezTo>
                    <a:pt x="1903" y="209"/>
                    <a:pt x="1987" y="342"/>
                    <a:pt x="2009" y="464"/>
                  </a:cubicBezTo>
                  <a:cubicBezTo>
                    <a:pt x="2027" y="590"/>
                    <a:pt x="1978" y="675"/>
                    <a:pt x="1886" y="669"/>
                  </a:cubicBezTo>
                  <a:lnTo>
                    <a:pt x="328" y="556"/>
                  </a:lnTo>
                  <a:lnTo>
                    <a:pt x="244" y="526"/>
                  </a:lnTo>
                  <a:cubicBezTo>
                    <a:pt x="160" y="477"/>
                    <a:pt x="84" y="379"/>
                    <a:pt x="50" y="268"/>
                  </a:cubicBezTo>
                  <a:cubicBezTo>
                    <a:pt x="0" y="117"/>
                    <a:pt x="50" y="0"/>
                    <a:pt x="158" y="10"/>
                  </a:cubicBezTo>
                  <a:lnTo>
                    <a:pt x="1712" y="121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427125" y="2767075"/>
              <a:ext cx="19925" cy="57325"/>
            </a:xfrm>
            <a:custGeom>
              <a:avLst/>
              <a:gdLst/>
              <a:ahLst/>
              <a:cxnLst/>
              <a:rect l="l" t="t" r="r" b="b"/>
              <a:pathLst>
                <a:path w="797" h="2293" extrusionOk="0">
                  <a:moveTo>
                    <a:pt x="583" y="55"/>
                  </a:moveTo>
                  <a:cubicBezTo>
                    <a:pt x="599" y="65"/>
                    <a:pt x="614" y="76"/>
                    <a:pt x="629" y="88"/>
                  </a:cubicBezTo>
                  <a:cubicBezTo>
                    <a:pt x="728" y="168"/>
                    <a:pt x="797" y="308"/>
                    <a:pt x="797" y="421"/>
                  </a:cubicBezTo>
                  <a:lnTo>
                    <a:pt x="792" y="472"/>
                  </a:lnTo>
                  <a:lnTo>
                    <a:pt x="420" y="2162"/>
                  </a:lnTo>
                  <a:cubicBezTo>
                    <a:pt x="398" y="2263"/>
                    <a:pt x="310" y="2292"/>
                    <a:pt x="214" y="2236"/>
                  </a:cubicBezTo>
                  <a:lnTo>
                    <a:pt x="168" y="2206"/>
                  </a:lnTo>
                  <a:cubicBezTo>
                    <a:pt x="69" y="2122"/>
                    <a:pt x="1" y="1981"/>
                    <a:pt x="1" y="1867"/>
                  </a:cubicBezTo>
                  <a:lnTo>
                    <a:pt x="9" y="1820"/>
                  </a:lnTo>
                  <a:lnTo>
                    <a:pt x="377" y="126"/>
                  </a:lnTo>
                  <a:cubicBezTo>
                    <a:pt x="401" y="27"/>
                    <a:pt x="489" y="0"/>
                    <a:pt x="583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450025" y="2781525"/>
              <a:ext cx="15925" cy="60700"/>
            </a:xfrm>
            <a:custGeom>
              <a:avLst/>
              <a:gdLst/>
              <a:ahLst/>
              <a:cxnLst/>
              <a:rect l="l" t="t" r="r" b="b"/>
              <a:pathLst>
                <a:path w="637" h="2428" extrusionOk="0">
                  <a:moveTo>
                    <a:pt x="421" y="62"/>
                  </a:moveTo>
                  <a:cubicBezTo>
                    <a:pt x="431" y="68"/>
                    <a:pt x="440" y="73"/>
                    <a:pt x="449" y="79"/>
                  </a:cubicBezTo>
                  <a:cubicBezTo>
                    <a:pt x="555" y="158"/>
                    <a:pt x="636" y="306"/>
                    <a:pt x="635" y="427"/>
                  </a:cubicBezTo>
                  <a:lnTo>
                    <a:pt x="632" y="457"/>
                  </a:lnTo>
                  <a:lnTo>
                    <a:pt x="424" y="2273"/>
                  </a:lnTo>
                  <a:cubicBezTo>
                    <a:pt x="412" y="2389"/>
                    <a:pt x="320" y="2428"/>
                    <a:pt x="214" y="2366"/>
                  </a:cubicBezTo>
                  <a:lnTo>
                    <a:pt x="186" y="2351"/>
                  </a:lnTo>
                  <a:cubicBezTo>
                    <a:pt x="80" y="2272"/>
                    <a:pt x="0" y="2120"/>
                    <a:pt x="0" y="1997"/>
                  </a:cubicBezTo>
                  <a:lnTo>
                    <a:pt x="5" y="1973"/>
                  </a:lnTo>
                  <a:lnTo>
                    <a:pt x="212" y="157"/>
                  </a:lnTo>
                  <a:cubicBezTo>
                    <a:pt x="226" y="41"/>
                    <a:pt x="316" y="1"/>
                    <a:pt x="421" y="6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36600" y="2459350"/>
              <a:ext cx="52600" cy="33025"/>
            </a:xfrm>
            <a:custGeom>
              <a:avLst/>
              <a:gdLst/>
              <a:ahLst/>
              <a:cxnLst/>
              <a:rect l="l" t="t" r="r" b="b"/>
              <a:pathLst>
                <a:path w="2104" h="1321" extrusionOk="0">
                  <a:moveTo>
                    <a:pt x="1897" y="779"/>
                  </a:moveTo>
                  <a:cubicBezTo>
                    <a:pt x="1999" y="837"/>
                    <a:pt x="2086" y="979"/>
                    <a:pt x="2100" y="1110"/>
                  </a:cubicBezTo>
                  <a:lnTo>
                    <a:pt x="2103" y="1143"/>
                  </a:lnTo>
                  <a:cubicBezTo>
                    <a:pt x="2103" y="1261"/>
                    <a:pt x="2022" y="1321"/>
                    <a:pt x="1916" y="1276"/>
                  </a:cubicBezTo>
                  <a:lnTo>
                    <a:pt x="237" y="561"/>
                  </a:lnTo>
                  <a:lnTo>
                    <a:pt x="210" y="546"/>
                  </a:lnTo>
                  <a:cubicBezTo>
                    <a:pt x="107" y="487"/>
                    <a:pt x="16" y="347"/>
                    <a:pt x="1" y="216"/>
                  </a:cubicBezTo>
                  <a:lnTo>
                    <a:pt x="1" y="185"/>
                  </a:lnTo>
                  <a:cubicBezTo>
                    <a:pt x="1" y="61"/>
                    <a:pt x="78" y="1"/>
                    <a:pt x="185" y="48"/>
                  </a:cubicBezTo>
                  <a:lnTo>
                    <a:pt x="1865" y="763"/>
                  </a:lnTo>
                  <a:cubicBezTo>
                    <a:pt x="1876" y="768"/>
                    <a:pt x="1886" y="773"/>
                    <a:pt x="1897" y="77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473125" y="2794525"/>
              <a:ext cx="11950" cy="63150"/>
            </a:xfrm>
            <a:custGeom>
              <a:avLst/>
              <a:gdLst/>
              <a:ahLst/>
              <a:cxnLst/>
              <a:rect l="l" t="t" r="r" b="b"/>
              <a:pathLst>
                <a:path w="478" h="2526" extrusionOk="0">
                  <a:moveTo>
                    <a:pt x="272" y="52"/>
                  </a:moveTo>
                  <a:cubicBezTo>
                    <a:pt x="387" y="122"/>
                    <a:pt x="477" y="287"/>
                    <a:pt x="477" y="418"/>
                  </a:cubicBezTo>
                  <a:lnTo>
                    <a:pt x="427" y="2345"/>
                  </a:lnTo>
                  <a:cubicBezTo>
                    <a:pt x="423" y="2475"/>
                    <a:pt x="327" y="2525"/>
                    <a:pt x="213" y="2460"/>
                  </a:cubicBezTo>
                  <a:cubicBezTo>
                    <a:pt x="91" y="2384"/>
                    <a:pt x="3" y="2224"/>
                    <a:pt x="1" y="2090"/>
                  </a:cubicBezTo>
                  <a:lnTo>
                    <a:pt x="55" y="164"/>
                  </a:lnTo>
                  <a:cubicBezTo>
                    <a:pt x="59" y="30"/>
                    <a:pt x="174" y="1"/>
                    <a:pt x="272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234800" y="2431550"/>
              <a:ext cx="52850" cy="38075"/>
            </a:xfrm>
            <a:custGeom>
              <a:avLst/>
              <a:gdLst/>
              <a:ahLst/>
              <a:cxnLst/>
              <a:rect l="l" t="t" r="r" b="b"/>
              <a:pathLst>
                <a:path w="2114" h="1523" extrusionOk="0">
                  <a:moveTo>
                    <a:pt x="1910" y="972"/>
                  </a:moveTo>
                  <a:cubicBezTo>
                    <a:pt x="2019" y="1035"/>
                    <a:pt x="2111" y="1195"/>
                    <a:pt x="2114" y="1328"/>
                  </a:cubicBezTo>
                  <a:lnTo>
                    <a:pt x="2114" y="1337"/>
                  </a:lnTo>
                  <a:cubicBezTo>
                    <a:pt x="2114" y="1468"/>
                    <a:pt x="2026" y="1523"/>
                    <a:pt x="1912" y="1461"/>
                  </a:cubicBezTo>
                  <a:lnTo>
                    <a:pt x="217" y="558"/>
                  </a:lnTo>
                  <a:lnTo>
                    <a:pt x="210" y="554"/>
                  </a:lnTo>
                  <a:cubicBezTo>
                    <a:pt x="95" y="487"/>
                    <a:pt x="3" y="334"/>
                    <a:pt x="1" y="200"/>
                  </a:cubicBezTo>
                  <a:lnTo>
                    <a:pt x="1" y="187"/>
                  </a:lnTo>
                  <a:cubicBezTo>
                    <a:pt x="1" y="59"/>
                    <a:pt x="88" y="1"/>
                    <a:pt x="203" y="62"/>
                  </a:cubicBezTo>
                  <a:lnTo>
                    <a:pt x="1898" y="967"/>
                  </a:lnTo>
                  <a:cubicBezTo>
                    <a:pt x="1900" y="968"/>
                    <a:pt x="1905" y="971"/>
                    <a:pt x="1910" y="97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493650" y="2804875"/>
              <a:ext cx="13200" cy="65525"/>
            </a:xfrm>
            <a:custGeom>
              <a:avLst/>
              <a:gdLst/>
              <a:ahLst/>
              <a:cxnLst/>
              <a:rect l="l" t="t" r="r" b="b"/>
              <a:pathLst>
                <a:path w="528" h="2621" extrusionOk="0">
                  <a:moveTo>
                    <a:pt x="207" y="62"/>
                  </a:moveTo>
                  <a:cubicBezTo>
                    <a:pt x="321" y="128"/>
                    <a:pt x="416" y="278"/>
                    <a:pt x="423" y="415"/>
                  </a:cubicBezTo>
                  <a:lnTo>
                    <a:pt x="528" y="2421"/>
                  </a:lnTo>
                  <a:lnTo>
                    <a:pt x="528" y="2439"/>
                  </a:lnTo>
                  <a:cubicBezTo>
                    <a:pt x="528" y="2566"/>
                    <a:pt x="440" y="2620"/>
                    <a:pt x="330" y="2566"/>
                  </a:cubicBezTo>
                  <a:lnTo>
                    <a:pt x="314" y="2556"/>
                  </a:lnTo>
                  <a:cubicBezTo>
                    <a:pt x="203" y="2492"/>
                    <a:pt x="112" y="2343"/>
                    <a:pt x="105" y="2207"/>
                  </a:cubicBezTo>
                  <a:lnTo>
                    <a:pt x="1" y="202"/>
                  </a:lnTo>
                  <a:lnTo>
                    <a:pt x="1" y="185"/>
                  </a:lnTo>
                  <a:cubicBezTo>
                    <a:pt x="1" y="58"/>
                    <a:pt x="86" y="1"/>
                    <a:pt x="200" y="5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512725" y="2813625"/>
              <a:ext cx="17125" cy="67050"/>
            </a:xfrm>
            <a:custGeom>
              <a:avLst/>
              <a:gdLst/>
              <a:ahLst/>
              <a:cxnLst/>
              <a:rect l="l" t="t" r="r" b="b"/>
              <a:pathLst>
                <a:path w="685" h="2682" extrusionOk="0">
                  <a:moveTo>
                    <a:pt x="215" y="56"/>
                  </a:moveTo>
                  <a:cubicBezTo>
                    <a:pt x="315" y="115"/>
                    <a:pt x="403" y="253"/>
                    <a:pt x="420" y="381"/>
                  </a:cubicBezTo>
                  <a:lnTo>
                    <a:pt x="682" y="2460"/>
                  </a:lnTo>
                  <a:lnTo>
                    <a:pt x="685" y="2501"/>
                  </a:lnTo>
                  <a:cubicBezTo>
                    <a:pt x="685" y="2620"/>
                    <a:pt x="608" y="2681"/>
                    <a:pt x="505" y="2638"/>
                  </a:cubicBezTo>
                  <a:lnTo>
                    <a:pt x="470" y="2623"/>
                  </a:lnTo>
                  <a:cubicBezTo>
                    <a:pt x="367" y="2564"/>
                    <a:pt x="280" y="2426"/>
                    <a:pt x="265" y="2298"/>
                  </a:cubicBezTo>
                  <a:lnTo>
                    <a:pt x="3" y="220"/>
                  </a:lnTo>
                  <a:lnTo>
                    <a:pt x="0" y="178"/>
                  </a:lnTo>
                  <a:cubicBezTo>
                    <a:pt x="0" y="59"/>
                    <a:pt x="73" y="1"/>
                    <a:pt x="180" y="41"/>
                  </a:cubicBezTo>
                  <a:cubicBezTo>
                    <a:pt x="191" y="45"/>
                    <a:pt x="204" y="51"/>
                    <a:pt x="215" y="5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3531425" y="2820150"/>
              <a:ext cx="21150" cy="67825"/>
            </a:xfrm>
            <a:custGeom>
              <a:avLst/>
              <a:gdLst/>
              <a:ahLst/>
              <a:cxnLst/>
              <a:rect l="l" t="t" r="r" b="b"/>
              <a:pathLst>
                <a:path w="846" h="2713" extrusionOk="0">
                  <a:moveTo>
                    <a:pt x="217" y="48"/>
                  </a:moveTo>
                  <a:cubicBezTo>
                    <a:pt x="310" y="102"/>
                    <a:pt x="395" y="225"/>
                    <a:pt x="420" y="350"/>
                  </a:cubicBezTo>
                  <a:lnTo>
                    <a:pt x="838" y="2479"/>
                  </a:lnTo>
                  <a:lnTo>
                    <a:pt x="845" y="2546"/>
                  </a:lnTo>
                  <a:cubicBezTo>
                    <a:pt x="845" y="2654"/>
                    <a:pt x="780" y="2713"/>
                    <a:pt x="685" y="2689"/>
                  </a:cubicBezTo>
                  <a:lnTo>
                    <a:pt x="631" y="2667"/>
                  </a:lnTo>
                  <a:cubicBezTo>
                    <a:pt x="536" y="2613"/>
                    <a:pt x="452" y="2489"/>
                    <a:pt x="426" y="2365"/>
                  </a:cubicBezTo>
                  <a:lnTo>
                    <a:pt x="8" y="235"/>
                  </a:lnTo>
                  <a:lnTo>
                    <a:pt x="1" y="169"/>
                  </a:lnTo>
                  <a:cubicBezTo>
                    <a:pt x="1" y="59"/>
                    <a:pt x="66" y="0"/>
                    <a:pt x="161" y="25"/>
                  </a:cubicBezTo>
                  <a:cubicBezTo>
                    <a:pt x="181" y="30"/>
                    <a:pt x="199" y="38"/>
                    <a:pt x="21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549875" y="2824375"/>
              <a:ext cx="24850" cy="68350"/>
            </a:xfrm>
            <a:custGeom>
              <a:avLst/>
              <a:gdLst/>
              <a:ahLst/>
              <a:cxnLst/>
              <a:rect l="l" t="t" r="r" b="b"/>
              <a:pathLst>
                <a:path w="994" h="2734" extrusionOk="0">
                  <a:moveTo>
                    <a:pt x="212" y="40"/>
                  </a:moveTo>
                  <a:cubicBezTo>
                    <a:pt x="300" y="91"/>
                    <a:pt x="379" y="199"/>
                    <a:pt x="411" y="316"/>
                  </a:cubicBezTo>
                  <a:lnTo>
                    <a:pt x="983" y="2481"/>
                  </a:lnTo>
                  <a:lnTo>
                    <a:pt x="994" y="2572"/>
                  </a:lnTo>
                  <a:cubicBezTo>
                    <a:pt x="994" y="2672"/>
                    <a:pt x="940" y="2734"/>
                    <a:pt x="852" y="2718"/>
                  </a:cubicBezTo>
                  <a:lnTo>
                    <a:pt x="779" y="2689"/>
                  </a:lnTo>
                  <a:cubicBezTo>
                    <a:pt x="696" y="2640"/>
                    <a:pt x="612" y="2531"/>
                    <a:pt x="581" y="2417"/>
                  </a:cubicBezTo>
                  <a:lnTo>
                    <a:pt x="11" y="252"/>
                  </a:lnTo>
                  <a:lnTo>
                    <a:pt x="0" y="162"/>
                  </a:lnTo>
                  <a:cubicBezTo>
                    <a:pt x="0" y="61"/>
                    <a:pt x="53" y="0"/>
                    <a:pt x="137" y="14"/>
                  </a:cubicBezTo>
                  <a:cubicBezTo>
                    <a:pt x="163" y="18"/>
                    <a:pt x="190" y="27"/>
                    <a:pt x="212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67500" y="2826450"/>
              <a:ext cx="28600" cy="68150"/>
            </a:xfrm>
            <a:custGeom>
              <a:avLst/>
              <a:gdLst/>
              <a:ahLst/>
              <a:cxnLst/>
              <a:rect l="l" t="t" r="r" b="b"/>
              <a:pathLst>
                <a:path w="1144" h="2726" extrusionOk="0">
                  <a:moveTo>
                    <a:pt x="214" y="30"/>
                  </a:moveTo>
                  <a:cubicBezTo>
                    <a:pt x="293" y="76"/>
                    <a:pt x="371" y="172"/>
                    <a:pt x="406" y="282"/>
                  </a:cubicBezTo>
                  <a:lnTo>
                    <a:pt x="1125" y="2458"/>
                  </a:lnTo>
                  <a:lnTo>
                    <a:pt x="1143" y="2574"/>
                  </a:lnTo>
                  <a:cubicBezTo>
                    <a:pt x="1143" y="2662"/>
                    <a:pt x="1102" y="2726"/>
                    <a:pt x="1025" y="2724"/>
                  </a:cubicBezTo>
                  <a:lnTo>
                    <a:pt x="933" y="2694"/>
                  </a:lnTo>
                  <a:cubicBezTo>
                    <a:pt x="854" y="2648"/>
                    <a:pt x="777" y="2552"/>
                    <a:pt x="743" y="2444"/>
                  </a:cubicBezTo>
                  <a:lnTo>
                    <a:pt x="23" y="267"/>
                  </a:lnTo>
                  <a:lnTo>
                    <a:pt x="0" y="148"/>
                  </a:lnTo>
                  <a:cubicBezTo>
                    <a:pt x="0" y="62"/>
                    <a:pt x="46" y="1"/>
                    <a:pt x="123" y="1"/>
                  </a:cubicBezTo>
                  <a:cubicBezTo>
                    <a:pt x="155" y="2"/>
                    <a:pt x="186" y="12"/>
                    <a:pt x="214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584550" y="2825825"/>
              <a:ext cx="32100" cy="67975"/>
            </a:xfrm>
            <a:custGeom>
              <a:avLst/>
              <a:gdLst/>
              <a:ahLst/>
              <a:cxnLst/>
              <a:rect l="l" t="t" r="r" b="b"/>
              <a:pathLst>
                <a:path w="1284" h="2719" extrusionOk="0">
                  <a:moveTo>
                    <a:pt x="212" y="31"/>
                  </a:moveTo>
                  <a:cubicBezTo>
                    <a:pt x="284" y="73"/>
                    <a:pt x="354" y="158"/>
                    <a:pt x="392" y="258"/>
                  </a:cubicBezTo>
                  <a:lnTo>
                    <a:pt x="1253" y="2427"/>
                  </a:lnTo>
                  <a:lnTo>
                    <a:pt x="1284" y="2568"/>
                  </a:lnTo>
                  <a:cubicBezTo>
                    <a:pt x="1284" y="2652"/>
                    <a:pt x="1245" y="2708"/>
                    <a:pt x="1181" y="2719"/>
                  </a:cubicBezTo>
                  <a:lnTo>
                    <a:pt x="1069" y="2691"/>
                  </a:lnTo>
                  <a:cubicBezTo>
                    <a:pt x="997" y="2649"/>
                    <a:pt x="928" y="2565"/>
                    <a:pt x="887" y="2462"/>
                  </a:cubicBezTo>
                  <a:lnTo>
                    <a:pt x="31" y="295"/>
                  </a:lnTo>
                  <a:lnTo>
                    <a:pt x="0" y="154"/>
                  </a:lnTo>
                  <a:cubicBezTo>
                    <a:pt x="0" y="70"/>
                    <a:pt x="39" y="15"/>
                    <a:pt x="105" y="3"/>
                  </a:cubicBezTo>
                  <a:cubicBezTo>
                    <a:pt x="142" y="1"/>
                    <a:pt x="180" y="12"/>
                    <a:pt x="212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242050" y="2356600"/>
              <a:ext cx="51675" cy="50550"/>
            </a:xfrm>
            <a:custGeom>
              <a:avLst/>
              <a:gdLst/>
              <a:ahLst/>
              <a:cxnLst/>
              <a:rect l="l" t="t" r="r" b="b"/>
              <a:pathLst>
                <a:path w="2067" h="2022" extrusionOk="0">
                  <a:moveTo>
                    <a:pt x="212" y="55"/>
                  </a:moveTo>
                  <a:cubicBezTo>
                    <a:pt x="230" y="67"/>
                    <a:pt x="249" y="80"/>
                    <a:pt x="264" y="94"/>
                  </a:cubicBezTo>
                  <a:lnTo>
                    <a:pt x="1907" y="1517"/>
                  </a:lnTo>
                  <a:cubicBezTo>
                    <a:pt x="2002" y="1598"/>
                    <a:pt x="2066" y="1736"/>
                    <a:pt x="2066" y="1846"/>
                  </a:cubicBezTo>
                  <a:lnTo>
                    <a:pt x="2062" y="1900"/>
                  </a:lnTo>
                  <a:cubicBezTo>
                    <a:pt x="2036" y="1999"/>
                    <a:pt x="1952" y="2021"/>
                    <a:pt x="1856" y="1966"/>
                  </a:cubicBezTo>
                  <a:lnTo>
                    <a:pt x="1803" y="1931"/>
                  </a:lnTo>
                  <a:lnTo>
                    <a:pt x="159" y="508"/>
                  </a:lnTo>
                  <a:cubicBezTo>
                    <a:pt x="65" y="427"/>
                    <a:pt x="0" y="289"/>
                    <a:pt x="0" y="179"/>
                  </a:cubicBezTo>
                  <a:lnTo>
                    <a:pt x="9" y="127"/>
                  </a:lnTo>
                  <a:cubicBezTo>
                    <a:pt x="31" y="28"/>
                    <a:pt x="118" y="0"/>
                    <a:pt x="212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268500" y="2298325"/>
              <a:ext cx="47075" cy="60025"/>
            </a:xfrm>
            <a:custGeom>
              <a:avLst/>
              <a:gdLst/>
              <a:ahLst/>
              <a:cxnLst/>
              <a:rect l="l" t="t" r="r" b="b"/>
              <a:pathLst>
                <a:path w="1883" h="2401" extrusionOk="0">
                  <a:moveTo>
                    <a:pt x="211" y="41"/>
                  </a:moveTo>
                  <a:cubicBezTo>
                    <a:pt x="253" y="66"/>
                    <a:pt x="289" y="99"/>
                    <a:pt x="318" y="137"/>
                  </a:cubicBezTo>
                  <a:lnTo>
                    <a:pt x="1779" y="1966"/>
                  </a:lnTo>
                  <a:cubicBezTo>
                    <a:pt x="1845" y="2051"/>
                    <a:pt x="1882" y="2151"/>
                    <a:pt x="1882" y="2235"/>
                  </a:cubicBezTo>
                  <a:lnTo>
                    <a:pt x="1852" y="2340"/>
                  </a:lnTo>
                  <a:cubicBezTo>
                    <a:pt x="1813" y="2397"/>
                    <a:pt x="1744" y="2401"/>
                    <a:pt x="1668" y="2358"/>
                  </a:cubicBezTo>
                  <a:lnTo>
                    <a:pt x="1562" y="2260"/>
                  </a:lnTo>
                  <a:lnTo>
                    <a:pt x="102" y="435"/>
                  </a:lnTo>
                  <a:cubicBezTo>
                    <a:pt x="34" y="348"/>
                    <a:pt x="0" y="249"/>
                    <a:pt x="0" y="165"/>
                  </a:cubicBezTo>
                  <a:lnTo>
                    <a:pt x="27" y="58"/>
                  </a:lnTo>
                  <a:cubicBezTo>
                    <a:pt x="69" y="3"/>
                    <a:pt x="140" y="0"/>
                    <a:pt x="21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00575" y="2822825"/>
              <a:ext cx="35500" cy="67700"/>
            </a:xfrm>
            <a:custGeom>
              <a:avLst/>
              <a:gdLst/>
              <a:ahLst/>
              <a:cxnLst/>
              <a:rect l="l" t="t" r="r" b="b"/>
              <a:pathLst>
                <a:path w="1420" h="2708" extrusionOk="0">
                  <a:moveTo>
                    <a:pt x="212" y="36"/>
                  </a:moveTo>
                  <a:cubicBezTo>
                    <a:pt x="287" y="83"/>
                    <a:pt x="347" y="151"/>
                    <a:pt x="382" y="234"/>
                  </a:cubicBezTo>
                  <a:lnTo>
                    <a:pt x="1378" y="2384"/>
                  </a:lnTo>
                  <a:cubicBezTo>
                    <a:pt x="1404" y="2436"/>
                    <a:pt x="1418" y="2493"/>
                    <a:pt x="1419" y="2553"/>
                  </a:cubicBezTo>
                  <a:cubicBezTo>
                    <a:pt x="1419" y="2627"/>
                    <a:pt x="1387" y="2684"/>
                    <a:pt x="1330" y="2699"/>
                  </a:cubicBezTo>
                  <a:cubicBezTo>
                    <a:pt x="1293" y="2708"/>
                    <a:pt x="1251" y="2697"/>
                    <a:pt x="1209" y="2673"/>
                  </a:cubicBezTo>
                  <a:cubicBezTo>
                    <a:pt x="1132" y="2624"/>
                    <a:pt x="1072" y="2554"/>
                    <a:pt x="1037" y="2472"/>
                  </a:cubicBezTo>
                  <a:lnTo>
                    <a:pt x="42" y="327"/>
                  </a:lnTo>
                  <a:cubicBezTo>
                    <a:pt x="16" y="274"/>
                    <a:pt x="2" y="217"/>
                    <a:pt x="0" y="158"/>
                  </a:cubicBezTo>
                  <a:cubicBezTo>
                    <a:pt x="0" y="83"/>
                    <a:pt x="32" y="26"/>
                    <a:pt x="90" y="10"/>
                  </a:cubicBezTo>
                  <a:cubicBezTo>
                    <a:pt x="126" y="1"/>
                    <a:pt x="169" y="10"/>
                    <a:pt x="212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81125" y="2283350"/>
              <a:ext cx="45050" cy="62500"/>
            </a:xfrm>
            <a:custGeom>
              <a:avLst/>
              <a:gdLst/>
              <a:ahLst/>
              <a:cxnLst/>
              <a:rect l="l" t="t" r="r" b="b"/>
              <a:pathLst>
                <a:path w="1802" h="2500" extrusionOk="0">
                  <a:moveTo>
                    <a:pt x="215" y="41"/>
                  </a:moveTo>
                  <a:cubicBezTo>
                    <a:pt x="264" y="70"/>
                    <a:pt x="305" y="110"/>
                    <a:pt x="337" y="158"/>
                  </a:cubicBezTo>
                  <a:lnTo>
                    <a:pt x="1710" y="2088"/>
                  </a:lnTo>
                  <a:cubicBezTo>
                    <a:pt x="1765" y="2161"/>
                    <a:pt x="1795" y="2249"/>
                    <a:pt x="1798" y="2341"/>
                  </a:cubicBezTo>
                  <a:cubicBezTo>
                    <a:pt x="1801" y="2382"/>
                    <a:pt x="1787" y="2426"/>
                    <a:pt x="1759" y="2458"/>
                  </a:cubicBezTo>
                  <a:cubicBezTo>
                    <a:pt x="1717" y="2499"/>
                    <a:pt x="1652" y="2497"/>
                    <a:pt x="1584" y="2458"/>
                  </a:cubicBezTo>
                  <a:cubicBezTo>
                    <a:pt x="1535" y="2430"/>
                    <a:pt x="1494" y="2391"/>
                    <a:pt x="1462" y="2343"/>
                  </a:cubicBezTo>
                  <a:lnTo>
                    <a:pt x="88" y="414"/>
                  </a:lnTo>
                  <a:cubicBezTo>
                    <a:pt x="34" y="340"/>
                    <a:pt x="4" y="252"/>
                    <a:pt x="0" y="162"/>
                  </a:cubicBezTo>
                  <a:cubicBezTo>
                    <a:pt x="0" y="113"/>
                    <a:pt x="13" y="71"/>
                    <a:pt x="39" y="43"/>
                  </a:cubicBezTo>
                  <a:cubicBezTo>
                    <a:pt x="82" y="0"/>
                    <a:pt x="148" y="3"/>
                    <a:pt x="215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295600" y="2270800"/>
              <a:ext cx="42375" cy="64625"/>
            </a:xfrm>
            <a:custGeom>
              <a:avLst/>
              <a:gdLst/>
              <a:ahLst/>
              <a:cxnLst/>
              <a:rect l="l" t="t" r="r" b="b"/>
              <a:pathLst>
                <a:path w="1695" h="2585" extrusionOk="0">
                  <a:moveTo>
                    <a:pt x="214" y="39"/>
                  </a:moveTo>
                  <a:cubicBezTo>
                    <a:pt x="271" y="74"/>
                    <a:pt x="319" y="123"/>
                    <a:pt x="352" y="181"/>
                  </a:cubicBezTo>
                  <a:lnTo>
                    <a:pt x="1623" y="2197"/>
                  </a:lnTo>
                  <a:cubicBezTo>
                    <a:pt x="1668" y="2264"/>
                    <a:pt x="1693" y="2342"/>
                    <a:pt x="1695" y="2423"/>
                  </a:cubicBezTo>
                  <a:cubicBezTo>
                    <a:pt x="1695" y="2480"/>
                    <a:pt x="1679" y="2528"/>
                    <a:pt x="1644" y="2553"/>
                  </a:cubicBezTo>
                  <a:cubicBezTo>
                    <a:pt x="1603" y="2585"/>
                    <a:pt x="1541" y="2576"/>
                    <a:pt x="1484" y="2543"/>
                  </a:cubicBezTo>
                  <a:cubicBezTo>
                    <a:pt x="1426" y="2508"/>
                    <a:pt x="1378" y="2459"/>
                    <a:pt x="1343" y="2401"/>
                  </a:cubicBezTo>
                  <a:lnTo>
                    <a:pt x="73" y="385"/>
                  </a:lnTo>
                  <a:cubicBezTo>
                    <a:pt x="27" y="318"/>
                    <a:pt x="2" y="239"/>
                    <a:pt x="1" y="158"/>
                  </a:cubicBezTo>
                  <a:cubicBezTo>
                    <a:pt x="1" y="101"/>
                    <a:pt x="16" y="53"/>
                    <a:pt x="55" y="31"/>
                  </a:cubicBezTo>
                  <a:cubicBezTo>
                    <a:pt x="97" y="0"/>
                    <a:pt x="156" y="6"/>
                    <a:pt x="21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311125" y="2260450"/>
              <a:ext cx="40825" cy="66750"/>
            </a:xfrm>
            <a:custGeom>
              <a:avLst/>
              <a:gdLst/>
              <a:ahLst/>
              <a:cxnLst/>
              <a:rect l="l" t="t" r="r" b="b"/>
              <a:pathLst>
                <a:path w="1633" h="2670" extrusionOk="0">
                  <a:moveTo>
                    <a:pt x="230" y="49"/>
                  </a:moveTo>
                  <a:cubicBezTo>
                    <a:pt x="296" y="89"/>
                    <a:pt x="352" y="147"/>
                    <a:pt x="389" y="216"/>
                  </a:cubicBezTo>
                  <a:lnTo>
                    <a:pt x="1553" y="2306"/>
                  </a:lnTo>
                  <a:cubicBezTo>
                    <a:pt x="1633" y="2448"/>
                    <a:pt x="1628" y="2599"/>
                    <a:pt x="1545" y="2643"/>
                  </a:cubicBezTo>
                  <a:cubicBezTo>
                    <a:pt x="1506" y="2670"/>
                    <a:pt x="1453" y="2660"/>
                    <a:pt x="1400" y="2629"/>
                  </a:cubicBezTo>
                  <a:cubicBezTo>
                    <a:pt x="1334" y="2589"/>
                    <a:pt x="1281" y="2530"/>
                    <a:pt x="1246" y="2462"/>
                  </a:cubicBezTo>
                  <a:lnTo>
                    <a:pt x="76" y="372"/>
                  </a:lnTo>
                  <a:cubicBezTo>
                    <a:pt x="18" y="269"/>
                    <a:pt x="0" y="154"/>
                    <a:pt x="35" y="85"/>
                  </a:cubicBezTo>
                  <a:cubicBezTo>
                    <a:pt x="70" y="13"/>
                    <a:pt x="145" y="0"/>
                    <a:pt x="23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628800" y="2810075"/>
              <a:ext cx="41975" cy="65150"/>
            </a:xfrm>
            <a:custGeom>
              <a:avLst/>
              <a:gdLst/>
              <a:ahLst/>
              <a:cxnLst/>
              <a:rect l="l" t="t" r="r" b="b"/>
              <a:pathLst>
                <a:path w="1679" h="2606" extrusionOk="0">
                  <a:moveTo>
                    <a:pt x="235" y="40"/>
                  </a:moveTo>
                  <a:cubicBezTo>
                    <a:pt x="293" y="77"/>
                    <a:pt x="343" y="129"/>
                    <a:pt x="378" y="190"/>
                  </a:cubicBezTo>
                  <a:lnTo>
                    <a:pt x="1615" y="2234"/>
                  </a:lnTo>
                  <a:cubicBezTo>
                    <a:pt x="1654" y="2298"/>
                    <a:pt x="1676" y="2370"/>
                    <a:pt x="1679" y="2447"/>
                  </a:cubicBezTo>
                  <a:cubicBezTo>
                    <a:pt x="1679" y="2547"/>
                    <a:pt x="1629" y="2606"/>
                    <a:pt x="1552" y="2602"/>
                  </a:cubicBezTo>
                  <a:lnTo>
                    <a:pt x="1465" y="2572"/>
                  </a:lnTo>
                  <a:cubicBezTo>
                    <a:pt x="1407" y="2536"/>
                    <a:pt x="1358" y="2486"/>
                    <a:pt x="1323" y="2426"/>
                  </a:cubicBezTo>
                  <a:lnTo>
                    <a:pt x="88" y="377"/>
                  </a:lnTo>
                  <a:cubicBezTo>
                    <a:pt x="5" y="238"/>
                    <a:pt x="0" y="81"/>
                    <a:pt x="81" y="27"/>
                  </a:cubicBezTo>
                  <a:cubicBezTo>
                    <a:pt x="123" y="1"/>
                    <a:pt x="179" y="8"/>
                    <a:pt x="23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641900" y="2800525"/>
              <a:ext cx="44050" cy="63300"/>
            </a:xfrm>
            <a:custGeom>
              <a:avLst/>
              <a:gdLst/>
              <a:ahLst/>
              <a:cxnLst/>
              <a:rect l="l" t="t" r="r" b="b"/>
              <a:pathLst>
                <a:path w="1762" h="2532" extrusionOk="0">
                  <a:moveTo>
                    <a:pt x="215" y="40"/>
                  </a:moveTo>
                  <a:cubicBezTo>
                    <a:pt x="267" y="72"/>
                    <a:pt x="311" y="115"/>
                    <a:pt x="345" y="165"/>
                  </a:cubicBezTo>
                  <a:lnTo>
                    <a:pt x="1680" y="2131"/>
                  </a:lnTo>
                  <a:cubicBezTo>
                    <a:pt x="1729" y="2202"/>
                    <a:pt x="1757" y="2284"/>
                    <a:pt x="1760" y="2370"/>
                  </a:cubicBezTo>
                  <a:cubicBezTo>
                    <a:pt x="1761" y="2415"/>
                    <a:pt x="1747" y="2460"/>
                    <a:pt x="1718" y="2494"/>
                  </a:cubicBezTo>
                  <a:cubicBezTo>
                    <a:pt x="1675" y="2532"/>
                    <a:pt x="1611" y="2529"/>
                    <a:pt x="1549" y="2494"/>
                  </a:cubicBezTo>
                  <a:cubicBezTo>
                    <a:pt x="1496" y="2462"/>
                    <a:pt x="1453" y="2419"/>
                    <a:pt x="1420" y="2368"/>
                  </a:cubicBezTo>
                  <a:lnTo>
                    <a:pt x="84" y="402"/>
                  </a:lnTo>
                  <a:cubicBezTo>
                    <a:pt x="33" y="331"/>
                    <a:pt x="3" y="247"/>
                    <a:pt x="1" y="161"/>
                  </a:cubicBezTo>
                  <a:cubicBezTo>
                    <a:pt x="1" y="108"/>
                    <a:pt x="16" y="65"/>
                    <a:pt x="47" y="38"/>
                  </a:cubicBezTo>
                  <a:cubicBezTo>
                    <a:pt x="90" y="1"/>
                    <a:pt x="152" y="3"/>
                    <a:pt x="21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329200" y="2253475"/>
              <a:ext cx="36725" cy="67325"/>
            </a:xfrm>
            <a:custGeom>
              <a:avLst/>
              <a:gdLst/>
              <a:ahLst/>
              <a:cxnLst/>
              <a:rect l="l" t="t" r="r" b="b"/>
              <a:pathLst>
                <a:path w="1469" h="2693" extrusionOk="0">
                  <a:moveTo>
                    <a:pt x="208" y="37"/>
                  </a:moveTo>
                  <a:cubicBezTo>
                    <a:pt x="282" y="83"/>
                    <a:pt x="341" y="150"/>
                    <a:pt x="378" y="229"/>
                  </a:cubicBezTo>
                  <a:lnTo>
                    <a:pt x="1424" y="2360"/>
                  </a:lnTo>
                  <a:cubicBezTo>
                    <a:pt x="1452" y="2416"/>
                    <a:pt x="1467" y="2478"/>
                    <a:pt x="1469" y="2540"/>
                  </a:cubicBezTo>
                  <a:cubicBezTo>
                    <a:pt x="1469" y="2610"/>
                    <a:pt x="1438" y="2667"/>
                    <a:pt x="1385" y="2680"/>
                  </a:cubicBezTo>
                  <a:cubicBezTo>
                    <a:pt x="1346" y="2692"/>
                    <a:pt x="1300" y="2684"/>
                    <a:pt x="1254" y="2657"/>
                  </a:cubicBezTo>
                  <a:cubicBezTo>
                    <a:pt x="1181" y="2611"/>
                    <a:pt x="1124" y="2546"/>
                    <a:pt x="1087" y="2468"/>
                  </a:cubicBezTo>
                  <a:lnTo>
                    <a:pt x="47" y="335"/>
                  </a:lnTo>
                  <a:cubicBezTo>
                    <a:pt x="17" y="281"/>
                    <a:pt x="2" y="221"/>
                    <a:pt x="1" y="159"/>
                  </a:cubicBezTo>
                  <a:cubicBezTo>
                    <a:pt x="1" y="90"/>
                    <a:pt x="27" y="30"/>
                    <a:pt x="82" y="13"/>
                  </a:cubicBezTo>
                  <a:cubicBezTo>
                    <a:pt x="119" y="0"/>
                    <a:pt x="164" y="10"/>
                    <a:pt x="208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653025" y="2788825"/>
              <a:ext cx="46225" cy="60900"/>
            </a:xfrm>
            <a:custGeom>
              <a:avLst/>
              <a:gdLst/>
              <a:ahLst/>
              <a:cxnLst/>
              <a:rect l="l" t="t" r="r" b="b"/>
              <a:pathLst>
                <a:path w="1849" h="2436" extrusionOk="0">
                  <a:moveTo>
                    <a:pt x="215" y="42"/>
                  </a:moveTo>
                  <a:cubicBezTo>
                    <a:pt x="257" y="67"/>
                    <a:pt x="294" y="101"/>
                    <a:pt x="325" y="141"/>
                  </a:cubicBezTo>
                  <a:lnTo>
                    <a:pt x="1748" y="2009"/>
                  </a:lnTo>
                  <a:cubicBezTo>
                    <a:pt x="1814" y="2094"/>
                    <a:pt x="1847" y="2193"/>
                    <a:pt x="1847" y="2271"/>
                  </a:cubicBezTo>
                  <a:cubicBezTo>
                    <a:pt x="1849" y="2311"/>
                    <a:pt x="1837" y="2352"/>
                    <a:pt x="1812" y="2384"/>
                  </a:cubicBezTo>
                  <a:cubicBezTo>
                    <a:pt x="1775" y="2435"/>
                    <a:pt x="1705" y="2435"/>
                    <a:pt x="1637" y="2396"/>
                  </a:cubicBezTo>
                  <a:cubicBezTo>
                    <a:pt x="1592" y="2369"/>
                    <a:pt x="1553" y="2332"/>
                    <a:pt x="1522" y="2290"/>
                  </a:cubicBezTo>
                  <a:lnTo>
                    <a:pt x="95" y="421"/>
                  </a:lnTo>
                  <a:cubicBezTo>
                    <a:pt x="36" y="346"/>
                    <a:pt x="3" y="255"/>
                    <a:pt x="0" y="159"/>
                  </a:cubicBezTo>
                  <a:cubicBezTo>
                    <a:pt x="0" y="116"/>
                    <a:pt x="9" y="77"/>
                    <a:pt x="31" y="50"/>
                  </a:cubicBezTo>
                  <a:cubicBezTo>
                    <a:pt x="74" y="0"/>
                    <a:pt x="144" y="0"/>
                    <a:pt x="215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348125" y="2249075"/>
              <a:ext cx="33475" cy="68000"/>
            </a:xfrm>
            <a:custGeom>
              <a:avLst/>
              <a:gdLst/>
              <a:ahLst/>
              <a:cxnLst/>
              <a:rect l="l" t="t" r="r" b="b"/>
              <a:pathLst>
                <a:path w="1339" h="2720" extrusionOk="0">
                  <a:moveTo>
                    <a:pt x="211" y="33"/>
                  </a:moveTo>
                  <a:cubicBezTo>
                    <a:pt x="292" y="83"/>
                    <a:pt x="355" y="158"/>
                    <a:pt x="390" y="248"/>
                  </a:cubicBezTo>
                  <a:lnTo>
                    <a:pt x="1304" y="2414"/>
                  </a:lnTo>
                  <a:cubicBezTo>
                    <a:pt x="1325" y="2461"/>
                    <a:pt x="1337" y="2513"/>
                    <a:pt x="1339" y="2564"/>
                  </a:cubicBezTo>
                  <a:cubicBezTo>
                    <a:pt x="1339" y="2644"/>
                    <a:pt x="1304" y="2702"/>
                    <a:pt x="1243" y="2715"/>
                  </a:cubicBezTo>
                  <a:cubicBezTo>
                    <a:pt x="1202" y="2719"/>
                    <a:pt x="1162" y="2709"/>
                    <a:pt x="1128" y="2688"/>
                  </a:cubicBezTo>
                  <a:cubicBezTo>
                    <a:pt x="1056" y="2647"/>
                    <a:pt x="990" y="2570"/>
                    <a:pt x="948" y="2471"/>
                  </a:cubicBezTo>
                  <a:lnTo>
                    <a:pt x="490" y="1389"/>
                  </a:lnTo>
                  <a:lnTo>
                    <a:pt x="34" y="306"/>
                  </a:lnTo>
                  <a:cubicBezTo>
                    <a:pt x="13" y="257"/>
                    <a:pt x="1" y="206"/>
                    <a:pt x="1" y="154"/>
                  </a:cubicBezTo>
                  <a:cubicBezTo>
                    <a:pt x="1" y="75"/>
                    <a:pt x="35" y="16"/>
                    <a:pt x="95" y="4"/>
                  </a:cubicBezTo>
                  <a:cubicBezTo>
                    <a:pt x="136" y="1"/>
                    <a:pt x="178" y="11"/>
                    <a:pt x="211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368200" y="2247275"/>
              <a:ext cx="29925" cy="68125"/>
            </a:xfrm>
            <a:custGeom>
              <a:avLst/>
              <a:gdLst/>
              <a:ahLst/>
              <a:cxnLst/>
              <a:rect l="l" t="t" r="r" b="b"/>
              <a:pathLst>
                <a:path w="1197" h="2725" extrusionOk="0">
                  <a:moveTo>
                    <a:pt x="211" y="30"/>
                  </a:moveTo>
                  <a:cubicBezTo>
                    <a:pt x="288" y="74"/>
                    <a:pt x="363" y="166"/>
                    <a:pt x="401" y="272"/>
                  </a:cubicBezTo>
                  <a:lnTo>
                    <a:pt x="1174" y="2448"/>
                  </a:lnTo>
                  <a:lnTo>
                    <a:pt x="1197" y="2575"/>
                  </a:lnTo>
                  <a:cubicBezTo>
                    <a:pt x="1197" y="2661"/>
                    <a:pt x="1155" y="2721"/>
                    <a:pt x="1082" y="2724"/>
                  </a:cubicBezTo>
                  <a:lnTo>
                    <a:pt x="986" y="2699"/>
                  </a:lnTo>
                  <a:cubicBezTo>
                    <a:pt x="911" y="2654"/>
                    <a:pt x="834" y="2562"/>
                    <a:pt x="799" y="2459"/>
                  </a:cubicBezTo>
                  <a:lnTo>
                    <a:pt x="23" y="276"/>
                  </a:lnTo>
                  <a:lnTo>
                    <a:pt x="1" y="154"/>
                  </a:lnTo>
                  <a:cubicBezTo>
                    <a:pt x="1" y="67"/>
                    <a:pt x="42" y="3"/>
                    <a:pt x="115" y="0"/>
                  </a:cubicBezTo>
                  <a:cubicBezTo>
                    <a:pt x="148" y="2"/>
                    <a:pt x="182" y="12"/>
                    <a:pt x="21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9175" y="2248050"/>
              <a:ext cx="26525" cy="68425"/>
            </a:xfrm>
            <a:custGeom>
              <a:avLst/>
              <a:gdLst/>
              <a:ahLst/>
              <a:cxnLst/>
              <a:rect l="l" t="t" r="r" b="b"/>
              <a:pathLst>
                <a:path w="1061" h="2737" extrusionOk="0">
                  <a:moveTo>
                    <a:pt x="214" y="36"/>
                  </a:moveTo>
                  <a:cubicBezTo>
                    <a:pt x="298" y="84"/>
                    <a:pt x="376" y="187"/>
                    <a:pt x="409" y="300"/>
                  </a:cubicBezTo>
                  <a:lnTo>
                    <a:pt x="1045" y="2480"/>
                  </a:lnTo>
                  <a:lnTo>
                    <a:pt x="1060" y="2580"/>
                  </a:lnTo>
                  <a:cubicBezTo>
                    <a:pt x="1060" y="2678"/>
                    <a:pt x="1010" y="2736"/>
                    <a:pt x="926" y="2728"/>
                  </a:cubicBezTo>
                  <a:lnTo>
                    <a:pt x="845" y="2699"/>
                  </a:lnTo>
                  <a:cubicBezTo>
                    <a:pt x="762" y="2650"/>
                    <a:pt x="682" y="2547"/>
                    <a:pt x="652" y="2437"/>
                  </a:cubicBezTo>
                  <a:lnTo>
                    <a:pt x="16" y="257"/>
                  </a:lnTo>
                  <a:lnTo>
                    <a:pt x="1" y="156"/>
                  </a:lnTo>
                  <a:cubicBezTo>
                    <a:pt x="1" y="60"/>
                    <a:pt x="51" y="0"/>
                    <a:pt x="132" y="7"/>
                  </a:cubicBezTo>
                  <a:cubicBezTo>
                    <a:pt x="160" y="11"/>
                    <a:pt x="189" y="21"/>
                    <a:pt x="214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662600" y="2774950"/>
              <a:ext cx="48225" cy="58425"/>
            </a:xfrm>
            <a:custGeom>
              <a:avLst/>
              <a:gdLst/>
              <a:ahLst/>
              <a:cxnLst/>
              <a:rect l="l" t="t" r="r" b="b"/>
              <a:pathLst>
                <a:path w="1929" h="2337" extrusionOk="0">
                  <a:moveTo>
                    <a:pt x="212" y="45"/>
                  </a:moveTo>
                  <a:cubicBezTo>
                    <a:pt x="249" y="66"/>
                    <a:pt x="281" y="94"/>
                    <a:pt x="307" y="126"/>
                  </a:cubicBezTo>
                  <a:lnTo>
                    <a:pt x="1815" y="1888"/>
                  </a:lnTo>
                  <a:cubicBezTo>
                    <a:pt x="1887" y="1969"/>
                    <a:pt x="1928" y="2082"/>
                    <a:pt x="1928" y="2169"/>
                  </a:cubicBezTo>
                  <a:lnTo>
                    <a:pt x="1906" y="2266"/>
                  </a:lnTo>
                  <a:cubicBezTo>
                    <a:pt x="1867" y="2331"/>
                    <a:pt x="1795" y="2337"/>
                    <a:pt x="1718" y="2293"/>
                  </a:cubicBezTo>
                  <a:lnTo>
                    <a:pt x="1619" y="2210"/>
                  </a:lnTo>
                  <a:lnTo>
                    <a:pt x="115" y="449"/>
                  </a:lnTo>
                  <a:cubicBezTo>
                    <a:pt x="42" y="364"/>
                    <a:pt x="1" y="257"/>
                    <a:pt x="1" y="169"/>
                  </a:cubicBezTo>
                  <a:lnTo>
                    <a:pt x="24" y="73"/>
                  </a:lnTo>
                  <a:cubicBezTo>
                    <a:pt x="62" y="7"/>
                    <a:pt x="136" y="0"/>
                    <a:pt x="212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676675" y="2741875"/>
              <a:ext cx="51400" cy="52050"/>
            </a:xfrm>
            <a:custGeom>
              <a:avLst/>
              <a:gdLst/>
              <a:ahLst/>
              <a:cxnLst/>
              <a:rect l="l" t="t" r="r" b="b"/>
              <a:pathLst>
                <a:path w="2056" h="2082" extrusionOk="0">
                  <a:moveTo>
                    <a:pt x="214" y="54"/>
                  </a:moveTo>
                  <a:cubicBezTo>
                    <a:pt x="235" y="66"/>
                    <a:pt x="254" y="80"/>
                    <a:pt x="271" y="98"/>
                  </a:cubicBezTo>
                  <a:lnTo>
                    <a:pt x="1903" y="1588"/>
                  </a:lnTo>
                  <a:cubicBezTo>
                    <a:pt x="1994" y="1672"/>
                    <a:pt x="2055" y="1803"/>
                    <a:pt x="2055" y="1909"/>
                  </a:cubicBezTo>
                  <a:lnTo>
                    <a:pt x="2047" y="1970"/>
                  </a:lnTo>
                  <a:cubicBezTo>
                    <a:pt x="2021" y="2064"/>
                    <a:pt x="1935" y="2082"/>
                    <a:pt x="1845" y="2029"/>
                  </a:cubicBezTo>
                  <a:lnTo>
                    <a:pt x="1784" y="1984"/>
                  </a:lnTo>
                  <a:lnTo>
                    <a:pt x="153" y="498"/>
                  </a:lnTo>
                  <a:cubicBezTo>
                    <a:pt x="61" y="415"/>
                    <a:pt x="1" y="284"/>
                    <a:pt x="1" y="173"/>
                  </a:cubicBezTo>
                  <a:lnTo>
                    <a:pt x="8" y="112"/>
                  </a:lnTo>
                  <a:cubicBezTo>
                    <a:pt x="36" y="24"/>
                    <a:pt x="122" y="1"/>
                    <a:pt x="214" y="5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411125" y="2251625"/>
              <a:ext cx="22625" cy="68200"/>
            </a:xfrm>
            <a:custGeom>
              <a:avLst/>
              <a:gdLst/>
              <a:ahLst/>
              <a:cxnLst/>
              <a:rect l="l" t="t" r="r" b="b"/>
              <a:pathLst>
                <a:path w="905" h="2728" extrusionOk="0">
                  <a:moveTo>
                    <a:pt x="216" y="49"/>
                  </a:moveTo>
                  <a:cubicBezTo>
                    <a:pt x="306" y="101"/>
                    <a:pt x="390" y="219"/>
                    <a:pt x="418" y="344"/>
                  </a:cubicBezTo>
                  <a:lnTo>
                    <a:pt x="893" y="2483"/>
                  </a:lnTo>
                  <a:lnTo>
                    <a:pt x="904" y="2560"/>
                  </a:lnTo>
                  <a:cubicBezTo>
                    <a:pt x="904" y="2664"/>
                    <a:pt x="843" y="2727"/>
                    <a:pt x="751" y="2705"/>
                  </a:cubicBezTo>
                  <a:lnTo>
                    <a:pt x="689" y="2678"/>
                  </a:lnTo>
                  <a:cubicBezTo>
                    <a:pt x="599" y="2625"/>
                    <a:pt x="514" y="2511"/>
                    <a:pt x="489" y="2390"/>
                  </a:cubicBezTo>
                  <a:lnTo>
                    <a:pt x="9" y="243"/>
                  </a:lnTo>
                  <a:lnTo>
                    <a:pt x="1" y="169"/>
                  </a:lnTo>
                  <a:cubicBezTo>
                    <a:pt x="1" y="65"/>
                    <a:pt x="59" y="1"/>
                    <a:pt x="154" y="24"/>
                  </a:cubicBezTo>
                  <a:cubicBezTo>
                    <a:pt x="176" y="30"/>
                    <a:pt x="196" y="38"/>
                    <a:pt x="216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670475" y="2759450"/>
              <a:ext cx="49975" cy="55225"/>
            </a:xfrm>
            <a:custGeom>
              <a:avLst/>
              <a:gdLst/>
              <a:ahLst/>
              <a:cxnLst/>
              <a:rect l="l" t="t" r="r" b="b"/>
              <a:pathLst>
                <a:path w="1999" h="2209" extrusionOk="0">
                  <a:moveTo>
                    <a:pt x="214" y="49"/>
                  </a:moveTo>
                  <a:cubicBezTo>
                    <a:pt x="242" y="66"/>
                    <a:pt x="268" y="87"/>
                    <a:pt x="292" y="110"/>
                  </a:cubicBezTo>
                  <a:lnTo>
                    <a:pt x="1864" y="1734"/>
                  </a:lnTo>
                  <a:cubicBezTo>
                    <a:pt x="1949" y="1822"/>
                    <a:pt x="1998" y="1943"/>
                    <a:pt x="1998" y="2039"/>
                  </a:cubicBezTo>
                  <a:lnTo>
                    <a:pt x="1983" y="2119"/>
                  </a:lnTo>
                  <a:cubicBezTo>
                    <a:pt x="1952" y="2197"/>
                    <a:pt x="1871" y="2208"/>
                    <a:pt x="1788" y="2159"/>
                  </a:cubicBezTo>
                  <a:lnTo>
                    <a:pt x="1707" y="2101"/>
                  </a:lnTo>
                  <a:lnTo>
                    <a:pt x="134" y="471"/>
                  </a:lnTo>
                  <a:cubicBezTo>
                    <a:pt x="49" y="389"/>
                    <a:pt x="1" y="268"/>
                    <a:pt x="1" y="172"/>
                  </a:cubicBezTo>
                  <a:lnTo>
                    <a:pt x="16" y="88"/>
                  </a:lnTo>
                  <a:cubicBezTo>
                    <a:pt x="49" y="13"/>
                    <a:pt x="129" y="0"/>
                    <a:pt x="21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681200" y="2722925"/>
              <a:ext cx="52250" cy="48275"/>
            </a:xfrm>
            <a:custGeom>
              <a:avLst/>
              <a:gdLst/>
              <a:ahLst/>
              <a:cxnLst/>
              <a:rect l="l" t="t" r="r" b="b"/>
              <a:pathLst>
                <a:path w="2090" h="1931" extrusionOk="0">
                  <a:moveTo>
                    <a:pt x="216" y="59"/>
                  </a:moveTo>
                  <a:cubicBezTo>
                    <a:pt x="228" y="67"/>
                    <a:pt x="241" y="76"/>
                    <a:pt x="253" y="84"/>
                  </a:cubicBezTo>
                  <a:lnTo>
                    <a:pt x="1919" y="1415"/>
                  </a:lnTo>
                  <a:cubicBezTo>
                    <a:pt x="2018" y="1495"/>
                    <a:pt x="2089" y="1637"/>
                    <a:pt x="2089" y="1751"/>
                  </a:cubicBezTo>
                  <a:lnTo>
                    <a:pt x="2085" y="1797"/>
                  </a:lnTo>
                  <a:cubicBezTo>
                    <a:pt x="2067" y="1900"/>
                    <a:pt x="1975" y="1931"/>
                    <a:pt x="1876" y="1872"/>
                  </a:cubicBezTo>
                  <a:lnTo>
                    <a:pt x="1837" y="1847"/>
                  </a:lnTo>
                  <a:lnTo>
                    <a:pt x="172" y="516"/>
                  </a:lnTo>
                  <a:cubicBezTo>
                    <a:pt x="69" y="435"/>
                    <a:pt x="1" y="294"/>
                    <a:pt x="1" y="180"/>
                  </a:cubicBezTo>
                  <a:lnTo>
                    <a:pt x="5" y="134"/>
                  </a:lnTo>
                  <a:cubicBezTo>
                    <a:pt x="25" y="28"/>
                    <a:pt x="112" y="0"/>
                    <a:pt x="216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433600" y="2257975"/>
              <a:ext cx="18775" cy="67525"/>
            </a:xfrm>
            <a:custGeom>
              <a:avLst/>
              <a:gdLst/>
              <a:ahLst/>
              <a:cxnLst/>
              <a:rect l="l" t="t" r="r" b="b"/>
              <a:pathLst>
                <a:path w="751" h="2701" extrusionOk="0">
                  <a:moveTo>
                    <a:pt x="214" y="55"/>
                  </a:moveTo>
                  <a:cubicBezTo>
                    <a:pt x="312" y="112"/>
                    <a:pt x="401" y="244"/>
                    <a:pt x="421" y="372"/>
                  </a:cubicBezTo>
                  <a:lnTo>
                    <a:pt x="747" y="2475"/>
                  </a:lnTo>
                  <a:lnTo>
                    <a:pt x="751" y="2525"/>
                  </a:lnTo>
                  <a:cubicBezTo>
                    <a:pt x="751" y="2639"/>
                    <a:pt x="681" y="2700"/>
                    <a:pt x="578" y="2667"/>
                  </a:cubicBezTo>
                  <a:lnTo>
                    <a:pt x="540" y="2650"/>
                  </a:lnTo>
                  <a:cubicBezTo>
                    <a:pt x="440" y="2593"/>
                    <a:pt x="349" y="2456"/>
                    <a:pt x="331" y="2331"/>
                  </a:cubicBezTo>
                  <a:lnTo>
                    <a:pt x="4" y="225"/>
                  </a:lnTo>
                  <a:lnTo>
                    <a:pt x="1" y="173"/>
                  </a:lnTo>
                  <a:cubicBezTo>
                    <a:pt x="1" y="60"/>
                    <a:pt x="73" y="0"/>
                    <a:pt x="172" y="37"/>
                  </a:cubicBezTo>
                  <a:cubicBezTo>
                    <a:pt x="186" y="41"/>
                    <a:pt x="200" y="48"/>
                    <a:pt x="21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84000" y="2702525"/>
              <a:ext cx="52775" cy="44300"/>
            </a:xfrm>
            <a:custGeom>
              <a:avLst/>
              <a:gdLst/>
              <a:ahLst/>
              <a:cxnLst/>
              <a:rect l="l" t="t" r="r" b="b"/>
              <a:pathLst>
                <a:path w="2111" h="1772" extrusionOk="0">
                  <a:moveTo>
                    <a:pt x="207" y="64"/>
                  </a:moveTo>
                  <a:cubicBezTo>
                    <a:pt x="216" y="68"/>
                    <a:pt x="226" y="73"/>
                    <a:pt x="235" y="80"/>
                  </a:cubicBezTo>
                  <a:lnTo>
                    <a:pt x="1920" y="1233"/>
                  </a:lnTo>
                  <a:cubicBezTo>
                    <a:pt x="2031" y="1311"/>
                    <a:pt x="2111" y="1462"/>
                    <a:pt x="2109" y="1584"/>
                  </a:cubicBezTo>
                  <a:lnTo>
                    <a:pt x="2109" y="1607"/>
                  </a:lnTo>
                  <a:cubicBezTo>
                    <a:pt x="2098" y="1728"/>
                    <a:pt x="2005" y="1771"/>
                    <a:pt x="1900" y="1710"/>
                  </a:cubicBezTo>
                  <a:lnTo>
                    <a:pt x="1877" y="1692"/>
                  </a:lnTo>
                  <a:lnTo>
                    <a:pt x="191" y="539"/>
                  </a:lnTo>
                  <a:cubicBezTo>
                    <a:pt x="81" y="466"/>
                    <a:pt x="0" y="310"/>
                    <a:pt x="2" y="188"/>
                  </a:cubicBezTo>
                  <a:lnTo>
                    <a:pt x="2" y="165"/>
                  </a:lnTo>
                  <a:cubicBezTo>
                    <a:pt x="12" y="47"/>
                    <a:pt x="98" y="1"/>
                    <a:pt x="207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456475" y="2267200"/>
              <a:ext cx="14875" cy="66150"/>
            </a:xfrm>
            <a:custGeom>
              <a:avLst/>
              <a:gdLst/>
              <a:ahLst/>
              <a:cxnLst/>
              <a:rect l="l" t="t" r="r" b="b"/>
              <a:pathLst>
                <a:path w="595" h="2646" extrusionOk="0">
                  <a:moveTo>
                    <a:pt x="214" y="61"/>
                  </a:moveTo>
                  <a:cubicBezTo>
                    <a:pt x="322" y="123"/>
                    <a:pt x="414" y="268"/>
                    <a:pt x="424" y="398"/>
                  </a:cubicBezTo>
                  <a:lnTo>
                    <a:pt x="594" y="2437"/>
                  </a:lnTo>
                  <a:lnTo>
                    <a:pt x="594" y="2464"/>
                  </a:lnTo>
                  <a:cubicBezTo>
                    <a:pt x="594" y="2586"/>
                    <a:pt x="513" y="2645"/>
                    <a:pt x="402" y="2595"/>
                  </a:cubicBezTo>
                  <a:lnTo>
                    <a:pt x="380" y="2585"/>
                  </a:lnTo>
                  <a:cubicBezTo>
                    <a:pt x="272" y="2524"/>
                    <a:pt x="182" y="2375"/>
                    <a:pt x="170" y="2245"/>
                  </a:cubicBezTo>
                  <a:lnTo>
                    <a:pt x="5" y="208"/>
                  </a:lnTo>
                  <a:lnTo>
                    <a:pt x="0" y="181"/>
                  </a:lnTo>
                  <a:cubicBezTo>
                    <a:pt x="0" y="58"/>
                    <a:pt x="85" y="1"/>
                    <a:pt x="193" y="49"/>
                  </a:cubicBezTo>
                  <a:cubicBezTo>
                    <a:pt x="200" y="52"/>
                    <a:pt x="207" y="56"/>
                    <a:pt x="214" y="6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324050" y="2337450"/>
              <a:ext cx="324400" cy="470800"/>
            </a:xfrm>
            <a:custGeom>
              <a:avLst/>
              <a:gdLst/>
              <a:ahLst/>
              <a:cxnLst/>
              <a:rect l="l" t="t" r="r" b="b"/>
              <a:pathLst>
                <a:path w="12976" h="18832" extrusionOk="0">
                  <a:moveTo>
                    <a:pt x="5947" y="1591"/>
                  </a:moveTo>
                  <a:lnTo>
                    <a:pt x="5943" y="2840"/>
                  </a:lnTo>
                  <a:cubicBezTo>
                    <a:pt x="3230" y="1598"/>
                    <a:pt x="1106" y="3010"/>
                    <a:pt x="1096" y="6215"/>
                  </a:cubicBezTo>
                  <a:cubicBezTo>
                    <a:pt x="1086" y="9634"/>
                    <a:pt x="3494" y="13802"/>
                    <a:pt x="6468" y="15520"/>
                  </a:cubicBezTo>
                  <a:cubicBezTo>
                    <a:pt x="9449" y="17240"/>
                    <a:pt x="11867" y="15857"/>
                    <a:pt x="11877" y="12439"/>
                  </a:cubicBezTo>
                  <a:cubicBezTo>
                    <a:pt x="11885" y="9283"/>
                    <a:pt x="9844" y="5500"/>
                    <a:pt x="7195" y="3581"/>
                  </a:cubicBezTo>
                  <a:lnTo>
                    <a:pt x="7197" y="2322"/>
                  </a:lnTo>
                  <a:cubicBezTo>
                    <a:pt x="10451" y="4600"/>
                    <a:pt x="12975" y="9222"/>
                    <a:pt x="12964" y="13066"/>
                  </a:cubicBezTo>
                  <a:cubicBezTo>
                    <a:pt x="12952" y="17174"/>
                    <a:pt x="10044" y="18832"/>
                    <a:pt x="6465" y="16766"/>
                  </a:cubicBezTo>
                  <a:cubicBezTo>
                    <a:pt x="2891" y="14701"/>
                    <a:pt x="0" y="9696"/>
                    <a:pt x="13" y="5589"/>
                  </a:cubicBezTo>
                  <a:cubicBezTo>
                    <a:pt x="24" y="1697"/>
                    <a:pt x="2631" y="1"/>
                    <a:pt x="5947" y="1591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84950" y="2680925"/>
              <a:ext cx="52950" cy="40075"/>
            </a:xfrm>
            <a:custGeom>
              <a:avLst/>
              <a:gdLst/>
              <a:ahLst/>
              <a:cxnLst/>
              <a:rect l="l" t="t" r="r" b="b"/>
              <a:pathLst>
                <a:path w="2118" h="1603" extrusionOk="0">
                  <a:moveTo>
                    <a:pt x="1908" y="1046"/>
                  </a:moveTo>
                  <a:cubicBezTo>
                    <a:pt x="2023" y="1113"/>
                    <a:pt x="2117" y="1277"/>
                    <a:pt x="2117" y="1413"/>
                  </a:cubicBezTo>
                  <a:cubicBezTo>
                    <a:pt x="2117" y="1548"/>
                    <a:pt x="2021" y="1602"/>
                    <a:pt x="1907" y="1537"/>
                  </a:cubicBezTo>
                  <a:lnTo>
                    <a:pt x="209" y="557"/>
                  </a:lnTo>
                  <a:cubicBezTo>
                    <a:pt x="95" y="491"/>
                    <a:pt x="0" y="325"/>
                    <a:pt x="0" y="190"/>
                  </a:cubicBezTo>
                  <a:cubicBezTo>
                    <a:pt x="0" y="55"/>
                    <a:pt x="96" y="1"/>
                    <a:pt x="211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479750" y="2278875"/>
              <a:ext cx="10750" cy="64500"/>
            </a:xfrm>
            <a:custGeom>
              <a:avLst/>
              <a:gdLst/>
              <a:ahLst/>
              <a:cxnLst/>
              <a:rect l="l" t="t" r="r" b="b"/>
              <a:pathLst>
                <a:path w="430" h="2580" extrusionOk="0">
                  <a:moveTo>
                    <a:pt x="211" y="69"/>
                  </a:moveTo>
                  <a:cubicBezTo>
                    <a:pt x="329" y="137"/>
                    <a:pt x="424" y="302"/>
                    <a:pt x="424" y="434"/>
                  </a:cubicBezTo>
                  <a:lnTo>
                    <a:pt x="430" y="2391"/>
                  </a:lnTo>
                  <a:cubicBezTo>
                    <a:pt x="430" y="2522"/>
                    <a:pt x="338" y="2579"/>
                    <a:pt x="219" y="2515"/>
                  </a:cubicBezTo>
                  <a:cubicBezTo>
                    <a:pt x="101" y="2447"/>
                    <a:pt x="6" y="2283"/>
                    <a:pt x="6" y="2146"/>
                  </a:cubicBezTo>
                  <a:lnTo>
                    <a:pt x="1" y="193"/>
                  </a:lnTo>
                  <a:cubicBezTo>
                    <a:pt x="1" y="58"/>
                    <a:pt x="93" y="1"/>
                    <a:pt x="211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499050" y="2293225"/>
              <a:ext cx="14400" cy="61925"/>
            </a:xfrm>
            <a:custGeom>
              <a:avLst/>
              <a:gdLst/>
              <a:ahLst/>
              <a:cxnLst/>
              <a:rect l="l" t="t" r="r" b="b"/>
              <a:pathLst>
                <a:path w="576" h="2477" extrusionOk="0">
                  <a:moveTo>
                    <a:pt x="360" y="65"/>
                  </a:moveTo>
                  <a:cubicBezTo>
                    <a:pt x="367" y="69"/>
                    <a:pt x="374" y="73"/>
                    <a:pt x="381" y="79"/>
                  </a:cubicBezTo>
                  <a:cubicBezTo>
                    <a:pt x="491" y="156"/>
                    <a:pt x="575" y="309"/>
                    <a:pt x="575" y="432"/>
                  </a:cubicBezTo>
                  <a:lnTo>
                    <a:pt x="575" y="454"/>
                  </a:lnTo>
                  <a:lnTo>
                    <a:pt x="425" y="2316"/>
                  </a:lnTo>
                  <a:cubicBezTo>
                    <a:pt x="416" y="2439"/>
                    <a:pt x="321" y="2477"/>
                    <a:pt x="214" y="2414"/>
                  </a:cubicBezTo>
                  <a:lnTo>
                    <a:pt x="195" y="2403"/>
                  </a:lnTo>
                  <a:cubicBezTo>
                    <a:pt x="84" y="2330"/>
                    <a:pt x="1" y="2173"/>
                    <a:pt x="1" y="2050"/>
                  </a:cubicBezTo>
                  <a:lnTo>
                    <a:pt x="1" y="2028"/>
                  </a:lnTo>
                  <a:lnTo>
                    <a:pt x="151" y="170"/>
                  </a:lnTo>
                  <a:cubicBezTo>
                    <a:pt x="162" y="48"/>
                    <a:pt x="249" y="1"/>
                    <a:pt x="360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82175" y="2640400"/>
              <a:ext cx="52525" cy="31050"/>
            </a:xfrm>
            <a:custGeom>
              <a:avLst/>
              <a:gdLst/>
              <a:ahLst/>
              <a:cxnLst/>
              <a:rect l="l" t="t" r="r" b="b"/>
              <a:pathLst>
                <a:path w="2101" h="1242" extrusionOk="0">
                  <a:moveTo>
                    <a:pt x="1888" y="696"/>
                  </a:moveTo>
                  <a:cubicBezTo>
                    <a:pt x="1989" y="755"/>
                    <a:pt x="2079" y="890"/>
                    <a:pt x="2096" y="1017"/>
                  </a:cubicBezTo>
                  <a:lnTo>
                    <a:pt x="2100" y="1064"/>
                  </a:lnTo>
                  <a:cubicBezTo>
                    <a:pt x="2100" y="1177"/>
                    <a:pt x="2026" y="1241"/>
                    <a:pt x="1920" y="1201"/>
                  </a:cubicBezTo>
                  <a:lnTo>
                    <a:pt x="249" y="562"/>
                  </a:lnTo>
                  <a:lnTo>
                    <a:pt x="210" y="544"/>
                  </a:lnTo>
                  <a:cubicBezTo>
                    <a:pt x="111" y="487"/>
                    <a:pt x="20" y="350"/>
                    <a:pt x="1" y="216"/>
                  </a:cubicBezTo>
                  <a:lnTo>
                    <a:pt x="1" y="177"/>
                  </a:lnTo>
                  <a:cubicBezTo>
                    <a:pt x="1" y="63"/>
                    <a:pt x="75" y="0"/>
                    <a:pt x="178" y="38"/>
                  </a:cubicBezTo>
                  <a:lnTo>
                    <a:pt x="1853" y="681"/>
                  </a:lnTo>
                  <a:cubicBezTo>
                    <a:pt x="1865" y="685"/>
                    <a:pt x="1877" y="690"/>
                    <a:pt x="1888" y="69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78150" y="2616625"/>
              <a:ext cx="51550" cy="25750"/>
            </a:xfrm>
            <a:custGeom>
              <a:avLst/>
              <a:gdLst/>
              <a:ahLst/>
              <a:cxnLst/>
              <a:rect l="l" t="t" r="r" b="b"/>
              <a:pathLst>
                <a:path w="2062" h="1030" extrusionOk="0">
                  <a:moveTo>
                    <a:pt x="1853" y="493"/>
                  </a:moveTo>
                  <a:cubicBezTo>
                    <a:pt x="1946" y="546"/>
                    <a:pt x="2033" y="670"/>
                    <a:pt x="2058" y="795"/>
                  </a:cubicBezTo>
                  <a:lnTo>
                    <a:pt x="2062" y="859"/>
                  </a:lnTo>
                  <a:cubicBezTo>
                    <a:pt x="2062" y="968"/>
                    <a:pt x="2001" y="1029"/>
                    <a:pt x="1904" y="1004"/>
                  </a:cubicBezTo>
                  <a:lnTo>
                    <a:pt x="266" y="560"/>
                  </a:lnTo>
                  <a:lnTo>
                    <a:pt x="214" y="537"/>
                  </a:lnTo>
                  <a:cubicBezTo>
                    <a:pt x="119" y="483"/>
                    <a:pt x="35" y="363"/>
                    <a:pt x="9" y="239"/>
                  </a:cubicBezTo>
                  <a:lnTo>
                    <a:pt x="0" y="169"/>
                  </a:lnTo>
                  <a:cubicBezTo>
                    <a:pt x="0" y="65"/>
                    <a:pt x="66" y="1"/>
                    <a:pt x="162" y="30"/>
                  </a:cubicBezTo>
                  <a:lnTo>
                    <a:pt x="1800" y="471"/>
                  </a:lnTo>
                  <a:cubicBezTo>
                    <a:pt x="1818" y="476"/>
                    <a:pt x="1836" y="483"/>
                    <a:pt x="1853" y="4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536800" y="2329475"/>
              <a:ext cx="22225" cy="55025"/>
            </a:xfrm>
            <a:custGeom>
              <a:avLst/>
              <a:gdLst/>
              <a:ahLst/>
              <a:cxnLst/>
              <a:rect l="l" t="t" r="r" b="b"/>
              <a:pathLst>
                <a:path w="889" h="2201" extrusionOk="0">
                  <a:moveTo>
                    <a:pt x="676" y="52"/>
                  </a:moveTo>
                  <a:cubicBezTo>
                    <a:pt x="696" y="63"/>
                    <a:pt x="714" y="77"/>
                    <a:pt x="732" y="93"/>
                  </a:cubicBezTo>
                  <a:cubicBezTo>
                    <a:pt x="827" y="179"/>
                    <a:pt x="888" y="310"/>
                    <a:pt x="887" y="416"/>
                  </a:cubicBezTo>
                  <a:lnTo>
                    <a:pt x="880" y="477"/>
                  </a:lnTo>
                  <a:lnTo>
                    <a:pt x="416" y="2089"/>
                  </a:lnTo>
                  <a:cubicBezTo>
                    <a:pt x="389" y="2178"/>
                    <a:pt x="306" y="2200"/>
                    <a:pt x="209" y="2145"/>
                  </a:cubicBezTo>
                  <a:lnTo>
                    <a:pt x="152" y="2103"/>
                  </a:lnTo>
                  <a:cubicBezTo>
                    <a:pt x="62" y="2025"/>
                    <a:pt x="0" y="1888"/>
                    <a:pt x="0" y="1784"/>
                  </a:cubicBezTo>
                  <a:lnTo>
                    <a:pt x="9" y="1722"/>
                  </a:lnTo>
                  <a:lnTo>
                    <a:pt x="472" y="109"/>
                  </a:lnTo>
                  <a:cubicBezTo>
                    <a:pt x="498" y="19"/>
                    <a:pt x="584" y="1"/>
                    <a:pt x="676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125350" y="2083000"/>
              <a:ext cx="720475" cy="1010775"/>
            </a:xfrm>
            <a:custGeom>
              <a:avLst/>
              <a:gdLst/>
              <a:ahLst/>
              <a:cxnLst/>
              <a:rect l="l" t="t" r="r" b="b"/>
              <a:pathLst>
                <a:path w="28819" h="40431" extrusionOk="0">
                  <a:moveTo>
                    <a:pt x="27800" y="29004"/>
                  </a:moveTo>
                  <a:lnTo>
                    <a:pt x="28818" y="29592"/>
                  </a:lnTo>
                  <a:cubicBezTo>
                    <a:pt x="28028" y="37482"/>
                    <a:pt x="21871" y="40430"/>
                    <a:pt x="14418" y="36126"/>
                  </a:cubicBezTo>
                  <a:cubicBezTo>
                    <a:pt x="6442" y="31520"/>
                    <a:pt x="0" y="20364"/>
                    <a:pt x="27" y="11199"/>
                  </a:cubicBezTo>
                  <a:cubicBezTo>
                    <a:pt x="48" y="3831"/>
                    <a:pt x="4242" y="0"/>
                    <a:pt x="10031" y="1174"/>
                  </a:cubicBezTo>
                  <a:lnTo>
                    <a:pt x="10028" y="2353"/>
                  </a:lnTo>
                  <a:cubicBezTo>
                    <a:pt x="4783" y="1444"/>
                    <a:pt x="1000" y="5014"/>
                    <a:pt x="980" y="11750"/>
                  </a:cubicBezTo>
                  <a:cubicBezTo>
                    <a:pt x="956" y="20275"/>
                    <a:pt x="6971" y="30699"/>
                    <a:pt x="14391" y="34983"/>
                  </a:cubicBezTo>
                  <a:cubicBezTo>
                    <a:pt x="21294" y="38968"/>
                    <a:pt x="27013" y="36260"/>
                    <a:pt x="27800" y="2900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72400" y="2592625"/>
              <a:ext cx="50400" cy="19950"/>
            </a:xfrm>
            <a:custGeom>
              <a:avLst/>
              <a:gdLst/>
              <a:ahLst/>
              <a:cxnLst/>
              <a:rect l="l" t="t" r="r" b="b"/>
              <a:pathLst>
                <a:path w="2016" h="798" extrusionOk="0">
                  <a:moveTo>
                    <a:pt x="1805" y="275"/>
                  </a:moveTo>
                  <a:cubicBezTo>
                    <a:pt x="1892" y="325"/>
                    <a:pt x="1973" y="432"/>
                    <a:pt x="2005" y="547"/>
                  </a:cubicBezTo>
                  <a:lnTo>
                    <a:pt x="2016" y="642"/>
                  </a:lnTo>
                  <a:cubicBezTo>
                    <a:pt x="2016" y="738"/>
                    <a:pt x="1963" y="798"/>
                    <a:pt x="1878" y="789"/>
                  </a:cubicBezTo>
                  <a:lnTo>
                    <a:pt x="286" y="551"/>
                  </a:lnTo>
                  <a:lnTo>
                    <a:pt x="214" y="526"/>
                  </a:lnTo>
                  <a:cubicBezTo>
                    <a:pt x="126" y="476"/>
                    <a:pt x="45" y="368"/>
                    <a:pt x="16" y="254"/>
                  </a:cubicBezTo>
                  <a:lnTo>
                    <a:pt x="0" y="158"/>
                  </a:lnTo>
                  <a:cubicBezTo>
                    <a:pt x="0" y="62"/>
                    <a:pt x="55" y="0"/>
                    <a:pt x="142" y="11"/>
                  </a:cubicBezTo>
                  <a:lnTo>
                    <a:pt x="1732" y="247"/>
                  </a:lnTo>
                  <a:cubicBezTo>
                    <a:pt x="1758" y="253"/>
                    <a:pt x="1783" y="261"/>
                    <a:pt x="1805" y="2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555000" y="2350575"/>
              <a:ext cx="25900" cy="51350"/>
            </a:xfrm>
            <a:custGeom>
              <a:avLst/>
              <a:gdLst/>
              <a:ahLst/>
              <a:cxnLst/>
              <a:rect l="l" t="t" r="r" b="b"/>
              <a:pathLst>
                <a:path w="1036" h="2054" extrusionOk="0">
                  <a:moveTo>
                    <a:pt x="824" y="49"/>
                  </a:moveTo>
                  <a:cubicBezTo>
                    <a:pt x="852" y="66"/>
                    <a:pt x="877" y="85"/>
                    <a:pt x="899" y="109"/>
                  </a:cubicBezTo>
                  <a:cubicBezTo>
                    <a:pt x="983" y="192"/>
                    <a:pt x="1036" y="319"/>
                    <a:pt x="1036" y="417"/>
                  </a:cubicBezTo>
                  <a:lnTo>
                    <a:pt x="1020" y="495"/>
                  </a:lnTo>
                  <a:lnTo>
                    <a:pt x="408" y="1960"/>
                  </a:lnTo>
                  <a:cubicBezTo>
                    <a:pt x="378" y="2038"/>
                    <a:pt x="297" y="2053"/>
                    <a:pt x="209" y="2003"/>
                  </a:cubicBezTo>
                  <a:lnTo>
                    <a:pt x="138" y="1943"/>
                  </a:lnTo>
                  <a:cubicBezTo>
                    <a:pt x="50" y="1858"/>
                    <a:pt x="0" y="1737"/>
                    <a:pt x="0" y="1637"/>
                  </a:cubicBezTo>
                  <a:lnTo>
                    <a:pt x="13" y="1556"/>
                  </a:lnTo>
                  <a:lnTo>
                    <a:pt x="316" y="827"/>
                  </a:lnTo>
                  <a:lnTo>
                    <a:pt x="625" y="91"/>
                  </a:lnTo>
                  <a:cubicBezTo>
                    <a:pt x="657" y="11"/>
                    <a:pt x="739" y="0"/>
                    <a:pt x="82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64925" y="2568100"/>
              <a:ext cx="48925" cy="14625"/>
            </a:xfrm>
            <a:custGeom>
              <a:avLst/>
              <a:gdLst/>
              <a:ahLst/>
              <a:cxnLst/>
              <a:rect l="l" t="t" r="r" b="b"/>
              <a:pathLst>
                <a:path w="1957" h="585" extrusionOk="0">
                  <a:moveTo>
                    <a:pt x="1742" y="64"/>
                  </a:moveTo>
                  <a:cubicBezTo>
                    <a:pt x="1821" y="112"/>
                    <a:pt x="1897" y="206"/>
                    <a:pt x="1933" y="312"/>
                  </a:cubicBezTo>
                  <a:lnTo>
                    <a:pt x="1957" y="431"/>
                  </a:lnTo>
                  <a:cubicBezTo>
                    <a:pt x="1957" y="523"/>
                    <a:pt x="1909" y="584"/>
                    <a:pt x="1834" y="584"/>
                  </a:cubicBezTo>
                  <a:lnTo>
                    <a:pt x="306" y="549"/>
                  </a:lnTo>
                  <a:lnTo>
                    <a:pt x="214" y="519"/>
                  </a:lnTo>
                  <a:cubicBezTo>
                    <a:pt x="135" y="473"/>
                    <a:pt x="62" y="382"/>
                    <a:pt x="23" y="272"/>
                  </a:cubicBezTo>
                  <a:lnTo>
                    <a:pt x="1" y="153"/>
                  </a:lnTo>
                  <a:cubicBezTo>
                    <a:pt x="1" y="61"/>
                    <a:pt x="47" y="0"/>
                    <a:pt x="124" y="6"/>
                  </a:cubicBezTo>
                  <a:lnTo>
                    <a:pt x="1651" y="36"/>
                  </a:lnTo>
                  <a:cubicBezTo>
                    <a:pt x="1683" y="38"/>
                    <a:pt x="1714" y="47"/>
                    <a:pt x="1742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655800" y="2539225"/>
              <a:ext cx="46925" cy="17950"/>
            </a:xfrm>
            <a:custGeom>
              <a:avLst/>
              <a:gdLst/>
              <a:ahLst/>
              <a:cxnLst/>
              <a:rect l="l" t="t" r="r" b="b"/>
              <a:pathLst>
                <a:path w="1877" h="718" extrusionOk="0">
                  <a:moveTo>
                    <a:pt x="1668" y="31"/>
                  </a:moveTo>
                  <a:cubicBezTo>
                    <a:pt x="1738" y="72"/>
                    <a:pt x="1807" y="153"/>
                    <a:pt x="1846" y="250"/>
                  </a:cubicBezTo>
                  <a:lnTo>
                    <a:pt x="1877" y="395"/>
                  </a:lnTo>
                  <a:cubicBezTo>
                    <a:pt x="1877" y="478"/>
                    <a:pt x="1838" y="535"/>
                    <a:pt x="1772" y="546"/>
                  </a:cubicBezTo>
                  <a:lnTo>
                    <a:pt x="320" y="717"/>
                  </a:lnTo>
                  <a:lnTo>
                    <a:pt x="210" y="688"/>
                  </a:lnTo>
                  <a:cubicBezTo>
                    <a:pt x="140" y="649"/>
                    <a:pt x="69" y="563"/>
                    <a:pt x="30" y="466"/>
                  </a:cubicBezTo>
                  <a:lnTo>
                    <a:pt x="1" y="321"/>
                  </a:lnTo>
                  <a:cubicBezTo>
                    <a:pt x="1" y="238"/>
                    <a:pt x="36" y="179"/>
                    <a:pt x="104" y="175"/>
                  </a:cubicBezTo>
                  <a:lnTo>
                    <a:pt x="1556" y="4"/>
                  </a:lnTo>
                  <a:cubicBezTo>
                    <a:pt x="1595" y="1"/>
                    <a:pt x="1634" y="11"/>
                    <a:pt x="1668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89200" y="2398475"/>
              <a:ext cx="33150" cy="42725"/>
            </a:xfrm>
            <a:custGeom>
              <a:avLst/>
              <a:gdLst/>
              <a:ahLst/>
              <a:cxnLst/>
              <a:rect l="l" t="t" r="r" b="b"/>
              <a:pathLst>
                <a:path w="1326" h="1709" extrusionOk="0">
                  <a:moveTo>
                    <a:pt x="1116" y="41"/>
                  </a:moveTo>
                  <a:cubicBezTo>
                    <a:pt x="1159" y="68"/>
                    <a:pt x="1197" y="101"/>
                    <a:pt x="1226" y="141"/>
                  </a:cubicBezTo>
                  <a:cubicBezTo>
                    <a:pt x="1292" y="227"/>
                    <a:pt x="1325" y="325"/>
                    <a:pt x="1325" y="409"/>
                  </a:cubicBezTo>
                  <a:cubicBezTo>
                    <a:pt x="1325" y="452"/>
                    <a:pt x="1317" y="493"/>
                    <a:pt x="1294" y="519"/>
                  </a:cubicBezTo>
                  <a:lnTo>
                    <a:pt x="390" y="1655"/>
                  </a:lnTo>
                  <a:cubicBezTo>
                    <a:pt x="351" y="1708"/>
                    <a:pt x="282" y="1708"/>
                    <a:pt x="210" y="1666"/>
                  </a:cubicBezTo>
                  <a:cubicBezTo>
                    <a:pt x="167" y="1640"/>
                    <a:pt x="129" y="1605"/>
                    <a:pt x="98" y="1563"/>
                  </a:cubicBezTo>
                  <a:cubicBezTo>
                    <a:pt x="39" y="1488"/>
                    <a:pt x="4" y="1396"/>
                    <a:pt x="1" y="1300"/>
                  </a:cubicBezTo>
                  <a:cubicBezTo>
                    <a:pt x="1" y="1255"/>
                    <a:pt x="8" y="1216"/>
                    <a:pt x="32" y="1190"/>
                  </a:cubicBezTo>
                  <a:lnTo>
                    <a:pt x="936" y="54"/>
                  </a:lnTo>
                  <a:cubicBezTo>
                    <a:pt x="975" y="2"/>
                    <a:pt x="1045" y="1"/>
                    <a:pt x="111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645200" y="2509500"/>
              <a:ext cx="44650" cy="23300"/>
            </a:xfrm>
            <a:custGeom>
              <a:avLst/>
              <a:gdLst/>
              <a:ahLst/>
              <a:cxnLst/>
              <a:rect l="l" t="t" r="r" b="b"/>
              <a:pathLst>
                <a:path w="1786" h="932" extrusionOk="0">
                  <a:moveTo>
                    <a:pt x="1578" y="34"/>
                  </a:moveTo>
                  <a:cubicBezTo>
                    <a:pt x="1612" y="55"/>
                    <a:pt x="1644" y="82"/>
                    <a:pt x="1671" y="114"/>
                  </a:cubicBezTo>
                  <a:cubicBezTo>
                    <a:pt x="1743" y="199"/>
                    <a:pt x="1785" y="306"/>
                    <a:pt x="1785" y="398"/>
                  </a:cubicBezTo>
                  <a:cubicBezTo>
                    <a:pt x="1785" y="482"/>
                    <a:pt x="1755" y="535"/>
                    <a:pt x="1700" y="551"/>
                  </a:cubicBezTo>
                  <a:lnTo>
                    <a:pt x="347" y="921"/>
                  </a:lnTo>
                  <a:lnTo>
                    <a:pt x="342" y="922"/>
                  </a:lnTo>
                  <a:lnTo>
                    <a:pt x="340" y="925"/>
                  </a:lnTo>
                  <a:cubicBezTo>
                    <a:pt x="294" y="932"/>
                    <a:pt x="248" y="922"/>
                    <a:pt x="210" y="898"/>
                  </a:cubicBezTo>
                  <a:cubicBezTo>
                    <a:pt x="136" y="852"/>
                    <a:pt x="78" y="784"/>
                    <a:pt x="41" y="705"/>
                  </a:cubicBezTo>
                  <a:cubicBezTo>
                    <a:pt x="15" y="652"/>
                    <a:pt x="1" y="592"/>
                    <a:pt x="1" y="532"/>
                  </a:cubicBezTo>
                  <a:cubicBezTo>
                    <a:pt x="1" y="457"/>
                    <a:pt x="27" y="402"/>
                    <a:pt x="85" y="387"/>
                  </a:cubicBezTo>
                  <a:lnTo>
                    <a:pt x="89" y="386"/>
                  </a:lnTo>
                  <a:lnTo>
                    <a:pt x="96" y="386"/>
                  </a:lnTo>
                  <a:lnTo>
                    <a:pt x="119" y="377"/>
                  </a:lnTo>
                  <a:lnTo>
                    <a:pt x="124" y="374"/>
                  </a:lnTo>
                  <a:lnTo>
                    <a:pt x="135" y="372"/>
                  </a:lnTo>
                  <a:lnTo>
                    <a:pt x="460" y="284"/>
                  </a:lnTo>
                  <a:cubicBezTo>
                    <a:pt x="704" y="218"/>
                    <a:pt x="754" y="203"/>
                    <a:pt x="762" y="203"/>
                  </a:cubicBezTo>
                  <a:lnTo>
                    <a:pt x="949" y="149"/>
                  </a:lnTo>
                  <a:cubicBezTo>
                    <a:pt x="1063" y="114"/>
                    <a:pt x="1225" y="70"/>
                    <a:pt x="1449" y="8"/>
                  </a:cubicBezTo>
                  <a:cubicBezTo>
                    <a:pt x="1494" y="1"/>
                    <a:pt x="1540" y="9"/>
                    <a:pt x="1578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604900" y="2424625"/>
              <a:ext cx="36475" cy="38200"/>
            </a:xfrm>
            <a:custGeom>
              <a:avLst/>
              <a:gdLst/>
              <a:ahLst/>
              <a:cxnLst/>
              <a:rect l="l" t="t" r="r" b="b"/>
              <a:pathLst>
                <a:path w="1459" h="1528" extrusionOk="0">
                  <a:moveTo>
                    <a:pt x="1248" y="39"/>
                  </a:moveTo>
                  <a:cubicBezTo>
                    <a:pt x="1299" y="70"/>
                    <a:pt x="1343" y="113"/>
                    <a:pt x="1375" y="163"/>
                  </a:cubicBezTo>
                  <a:cubicBezTo>
                    <a:pt x="1425" y="233"/>
                    <a:pt x="1454" y="318"/>
                    <a:pt x="1458" y="404"/>
                  </a:cubicBezTo>
                  <a:cubicBezTo>
                    <a:pt x="1458" y="456"/>
                    <a:pt x="1446" y="503"/>
                    <a:pt x="1415" y="530"/>
                  </a:cubicBezTo>
                  <a:lnTo>
                    <a:pt x="381" y="1486"/>
                  </a:lnTo>
                  <a:cubicBezTo>
                    <a:pt x="339" y="1528"/>
                    <a:pt x="278" y="1524"/>
                    <a:pt x="213" y="1486"/>
                  </a:cubicBezTo>
                  <a:cubicBezTo>
                    <a:pt x="160" y="1455"/>
                    <a:pt x="116" y="1414"/>
                    <a:pt x="84" y="1363"/>
                  </a:cubicBezTo>
                  <a:cubicBezTo>
                    <a:pt x="29" y="1284"/>
                    <a:pt x="0" y="1192"/>
                    <a:pt x="0" y="1122"/>
                  </a:cubicBezTo>
                  <a:cubicBezTo>
                    <a:pt x="0" y="1069"/>
                    <a:pt x="15" y="1025"/>
                    <a:pt x="46" y="1000"/>
                  </a:cubicBezTo>
                  <a:lnTo>
                    <a:pt x="1080" y="43"/>
                  </a:lnTo>
                  <a:cubicBezTo>
                    <a:pt x="1121" y="0"/>
                    <a:pt x="1185" y="3"/>
                    <a:pt x="1248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633025" y="2480350"/>
              <a:ext cx="42275" cy="28475"/>
            </a:xfrm>
            <a:custGeom>
              <a:avLst/>
              <a:gdLst/>
              <a:ahLst/>
              <a:cxnLst/>
              <a:rect l="l" t="t" r="r" b="b"/>
              <a:pathLst>
                <a:path w="1691" h="1139" extrusionOk="0">
                  <a:moveTo>
                    <a:pt x="1479" y="38"/>
                  </a:moveTo>
                  <a:cubicBezTo>
                    <a:pt x="1605" y="119"/>
                    <a:pt x="1683" y="254"/>
                    <a:pt x="1691" y="403"/>
                  </a:cubicBezTo>
                  <a:cubicBezTo>
                    <a:pt x="1691" y="468"/>
                    <a:pt x="1667" y="521"/>
                    <a:pt x="1621" y="542"/>
                  </a:cubicBezTo>
                  <a:lnTo>
                    <a:pt x="354" y="1119"/>
                  </a:lnTo>
                  <a:cubicBezTo>
                    <a:pt x="312" y="1139"/>
                    <a:pt x="262" y="1129"/>
                    <a:pt x="209" y="1097"/>
                  </a:cubicBezTo>
                  <a:cubicBezTo>
                    <a:pt x="142" y="1057"/>
                    <a:pt x="88" y="998"/>
                    <a:pt x="52" y="928"/>
                  </a:cubicBezTo>
                  <a:cubicBezTo>
                    <a:pt x="20" y="868"/>
                    <a:pt x="3" y="803"/>
                    <a:pt x="0" y="736"/>
                  </a:cubicBezTo>
                  <a:cubicBezTo>
                    <a:pt x="0" y="669"/>
                    <a:pt x="24" y="618"/>
                    <a:pt x="70" y="597"/>
                  </a:cubicBezTo>
                  <a:lnTo>
                    <a:pt x="1335" y="18"/>
                  </a:lnTo>
                  <a:cubicBezTo>
                    <a:pt x="1377" y="0"/>
                    <a:pt x="1427" y="8"/>
                    <a:pt x="147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684425" y="2663425"/>
              <a:ext cx="52950" cy="36125"/>
            </a:xfrm>
            <a:custGeom>
              <a:avLst/>
              <a:gdLst/>
              <a:ahLst/>
              <a:cxnLst/>
              <a:rect l="l" t="t" r="r" b="b"/>
              <a:pathLst>
                <a:path w="2118" h="1445" extrusionOk="0">
                  <a:moveTo>
                    <a:pt x="1897" y="889"/>
                  </a:moveTo>
                  <a:cubicBezTo>
                    <a:pt x="2012" y="956"/>
                    <a:pt x="2106" y="1106"/>
                    <a:pt x="2113" y="1243"/>
                  </a:cubicBezTo>
                  <a:lnTo>
                    <a:pt x="2118" y="1262"/>
                  </a:lnTo>
                  <a:cubicBezTo>
                    <a:pt x="2118" y="1389"/>
                    <a:pt x="2030" y="1445"/>
                    <a:pt x="1918" y="1389"/>
                  </a:cubicBezTo>
                  <a:lnTo>
                    <a:pt x="229" y="563"/>
                  </a:lnTo>
                  <a:lnTo>
                    <a:pt x="213" y="554"/>
                  </a:lnTo>
                  <a:cubicBezTo>
                    <a:pt x="103" y="490"/>
                    <a:pt x="7" y="334"/>
                    <a:pt x="0" y="203"/>
                  </a:cubicBezTo>
                  <a:lnTo>
                    <a:pt x="0" y="185"/>
                  </a:lnTo>
                  <a:cubicBezTo>
                    <a:pt x="0" y="58"/>
                    <a:pt x="85" y="1"/>
                    <a:pt x="199" y="58"/>
                  </a:cubicBezTo>
                  <a:lnTo>
                    <a:pt x="1889" y="885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159875" y="2134875"/>
              <a:ext cx="649850" cy="906725"/>
            </a:xfrm>
            <a:custGeom>
              <a:avLst/>
              <a:gdLst/>
              <a:ahLst/>
              <a:cxnLst/>
              <a:rect l="l" t="t" r="r" b="b"/>
              <a:pathLst>
                <a:path w="25994" h="36269" extrusionOk="0">
                  <a:moveTo>
                    <a:pt x="1068" y="10522"/>
                  </a:moveTo>
                  <a:cubicBezTo>
                    <a:pt x="1046" y="18150"/>
                    <a:pt x="6407" y="27435"/>
                    <a:pt x="13045" y="31268"/>
                  </a:cubicBezTo>
                  <a:cubicBezTo>
                    <a:pt x="19159" y="34798"/>
                    <a:pt x="24222" y="32460"/>
                    <a:pt x="24995" y="26107"/>
                  </a:cubicBezTo>
                  <a:lnTo>
                    <a:pt x="25993" y="26682"/>
                  </a:lnTo>
                  <a:cubicBezTo>
                    <a:pt x="25209" y="33669"/>
                    <a:pt x="19677" y="36269"/>
                    <a:pt x="13012" y="32420"/>
                  </a:cubicBezTo>
                  <a:cubicBezTo>
                    <a:pt x="5824" y="28270"/>
                    <a:pt x="1" y="18177"/>
                    <a:pt x="23" y="9919"/>
                  </a:cubicBezTo>
                  <a:cubicBezTo>
                    <a:pt x="41" y="3455"/>
                    <a:pt x="3637" y="1"/>
                    <a:pt x="8646" y="795"/>
                  </a:cubicBezTo>
                  <a:lnTo>
                    <a:pt x="8643" y="2061"/>
                  </a:lnTo>
                  <a:cubicBezTo>
                    <a:pt x="4219" y="1551"/>
                    <a:pt x="1084" y="4715"/>
                    <a:pt x="1068" y="10522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77225" y="2263100"/>
              <a:ext cx="233425" cy="458975"/>
            </a:xfrm>
            <a:custGeom>
              <a:avLst/>
              <a:gdLst/>
              <a:ahLst/>
              <a:cxnLst/>
              <a:rect l="l" t="t" r="r" b="b"/>
              <a:pathLst>
                <a:path w="9337" h="18359" extrusionOk="0">
                  <a:moveTo>
                    <a:pt x="5" y="0"/>
                  </a:moveTo>
                  <a:cubicBezTo>
                    <a:pt x="5051" y="4589"/>
                    <a:pt x="8837" y="11878"/>
                    <a:pt x="9337" y="18358"/>
                  </a:cubicBezTo>
                  <a:lnTo>
                    <a:pt x="8345" y="17786"/>
                  </a:lnTo>
                  <a:cubicBezTo>
                    <a:pt x="7857" y="11941"/>
                    <a:pt x="4501" y="5424"/>
                    <a:pt x="0" y="1210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306900" y="2647450"/>
              <a:ext cx="40550" cy="31375"/>
            </a:xfrm>
            <a:custGeom>
              <a:avLst/>
              <a:gdLst/>
              <a:ahLst/>
              <a:cxnLst/>
              <a:rect l="l" t="t" r="r" b="b"/>
              <a:pathLst>
                <a:path w="1622" h="1255" extrusionOk="0">
                  <a:moveTo>
                    <a:pt x="1414" y="40"/>
                  </a:moveTo>
                  <a:cubicBezTo>
                    <a:pt x="1358" y="8"/>
                    <a:pt x="1303" y="0"/>
                    <a:pt x="1261" y="25"/>
                  </a:cubicBezTo>
                  <a:lnTo>
                    <a:pt x="62" y="715"/>
                  </a:lnTo>
                  <a:cubicBezTo>
                    <a:pt x="20" y="739"/>
                    <a:pt x="1" y="789"/>
                    <a:pt x="1" y="852"/>
                  </a:cubicBezTo>
                  <a:cubicBezTo>
                    <a:pt x="6" y="999"/>
                    <a:pt x="84" y="1136"/>
                    <a:pt x="210" y="1217"/>
                  </a:cubicBezTo>
                  <a:cubicBezTo>
                    <a:pt x="267" y="1250"/>
                    <a:pt x="321" y="1255"/>
                    <a:pt x="363" y="1235"/>
                  </a:cubicBezTo>
                  <a:lnTo>
                    <a:pt x="1560" y="538"/>
                  </a:lnTo>
                  <a:cubicBezTo>
                    <a:pt x="1602" y="514"/>
                    <a:pt x="1622" y="464"/>
                    <a:pt x="1622" y="403"/>
                  </a:cubicBezTo>
                  <a:cubicBezTo>
                    <a:pt x="1618" y="254"/>
                    <a:pt x="1539" y="117"/>
                    <a:pt x="141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277375" y="2599475"/>
              <a:ext cx="45475" cy="21325"/>
            </a:xfrm>
            <a:custGeom>
              <a:avLst/>
              <a:gdLst/>
              <a:ahLst/>
              <a:cxnLst/>
              <a:rect l="l" t="t" r="r" b="b"/>
              <a:pathLst>
                <a:path w="1819" h="853" extrusionOk="0">
                  <a:moveTo>
                    <a:pt x="1610" y="34"/>
                  </a:moveTo>
                  <a:cubicBezTo>
                    <a:pt x="1678" y="72"/>
                    <a:pt x="1743" y="146"/>
                    <a:pt x="1785" y="239"/>
                  </a:cubicBezTo>
                  <a:cubicBezTo>
                    <a:pt x="1806" y="289"/>
                    <a:pt x="1819" y="344"/>
                    <a:pt x="1819" y="400"/>
                  </a:cubicBezTo>
                  <a:cubicBezTo>
                    <a:pt x="1819" y="473"/>
                    <a:pt x="1788" y="535"/>
                    <a:pt x="1727" y="547"/>
                  </a:cubicBezTo>
                  <a:lnTo>
                    <a:pt x="331" y="848"/>
                  </a:lnTo>
                  <a:cubicBezTo>
                    <a:pt x="289" y="853"/>
                    <a:pt x="246" y="843"/>
                    <a:pt x="210" y="822"/>
                  </a:cubicBezTo>
                  <a:cubicBezTo>
                    <a:pt x="144" y="784"/>
                    <a:pt x="76" y="705"/>
                    <a:pt x="39" y="617"/>
                  </a:cubicBezTo>
                  <a:cubicBezTo>
                    <a:pt x="13" y="567"/>
                    <a:pt x="1" y="511"/>
                    <a:pt x="1" y="455"/>
                  </a:cubicBezTo>
                  <a:cubicBezTo>
                    <a:pt x="1" y="380"/>
                    <a:pt x="32" y="319"/>
                    <a:pt x="93" y="306"/>
                  </a:cubicBezTo>
                  <a:lnTo>
                    <a:pt x="1488" y="5"/>
                  </a:lnTo>
                  <a:cubicBezTo>
                    <a:pt x="1530" y="1"/>
                    <a:pt x="1573" y="11"/>
                    <a:pt x="1610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404825" y="2750700"/>
              <a:ext cx="23650" cy="53675"/>
            </a:xfrm>
            <a:custGeom>
              <a:avLst/>
              <a:gdLst/>
              <a:ahLst/>
              <a:cxnLst/>
              <a:rect l="l" t="t" r="r" b="b"/>
              <a:pathLst>
                <a:path w="946" h="2147" extrusionOk="0">
                  <a:moveTo>
                    <a:pt x="734" y="52"/>
                  </a:moveTo>
                  <a:cubicBezTo>
                    <a:pt x="757" y="66"/>
                    <a:pt x="781" y="84"/>
                    <a:pt x="801" y="103"/>
                  </a:cubicBezTo>
                  <a:cubicBezTo>
                    <a:pt x="888" y="186"/>
                    <a:pt x="946" y="315"/>
                    <a:pt x="946" y="420"/>
                  </a:cubicBezTo>
                  <a:lnTo>
                    <a:pt x="937" y="485"/>
                  </a:lnTo>
                  <a:lnTo>
                    <a:pt x="413" y="2045"/>
                  </a:lnTo>
                  <a:cubicBezTo>
                    <a:pt x="387" y="2130"/>
                    <a:pt x="302" y="2147"/>
                    <a:pt x="211" y="2094"/>
                  </a:cubicBezTo>
                  <a:lnTo>
                    <a:pt x="146" y="2048"/>
                  </a:lnTo>
                  <a:cubicBezTo>
                    <a:pt x="59" y="1963"/>
                    <a:pt x="1" y="1833"/>
                    <a:pt x="2" y="1733"/>
                  </a:cubicBezTo>
                  <a:lnTo>
                    <a:pt x="9" y="1663"/>
                  </a:lnTo>
                  <a:lnTo>
                    <a:pt x="533" y="108"/>
                  </a:lnTo>
                  <a:cubicBezTo>
                    <a:pt x="561" y="18"/>
                    <a:pt x="645" y="0"/>
                    <a:pt x="734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246675" y="2517550"/>
              <a:ext cx="50975" cy="22300"/>
            </a:xfrm>
            <a:custGeom>
              <a:avLst/>
              <a:gdLst/>
              <a:ahLst/>
              <a:cxnLst/>
              <a:rect l="l" t="t" r="r" b="b"/>
              <a:pathLst>
                <a:path w="2039" h="892" extrusionOk="0">
                  <a:moveTo>
                    <a:pt x="1826" y="360"/>
                  </a:moveTo>
                  <a:cubicBezTo>
                    <a:pt x="1915" y="412"/>
                    <a:pt x="1997" y="522"/>
                    <a:pt x="2028" y="646"/>
                  </a:cubicBezTo>
                  <a:lnTo>
                    <a:pt x="2039" y="727"/>
                  </a:lnTo>
                  <a:cubicBezTo>
                    <a:pt x="2039" y="829"/>
                    <a:pt x="1982" y="892"/>
                    <a:pt x="1894" y="876"/>
                  </a:cubicBezTo>
                  <a:lnTo>
                    <a:pt x="282" y="560"/>
                  </a:lnTo>
                  <a:lnTo>
                    <a:pt x="213" y="533"/>
                  </a:lnTo>
                  <a:cubicBezTo>
                    <a:pt x="126" y="483"/>
                    <a:pt x="41" y="369"/>
                    <a:pt x="12" y="250"/>
                  </a:cubicBezTo>
                  <a:lnTo>
                    <a:pt x="1" y="165"/>
                  </a:lnTo>
                  <a:cubicBezTo>
                    <a:pt x="1" y="64"/>
                    <a:pt x="58" y="1"/>
                    <a:pt x="150" y="19"/>
                  </a:cubicBezTo>
                  <a:lnTo>
                    <a:pt x="1761" y="334"/>
                  </a:lnTo>
                  <a:cubicBezTo>
                    <a:pt x="1784" y="340"/>
                    <a:pt x="1806" y="348"/>
                    <a:pt x="1826" y="3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240550" y="2488000"/>
              <a:ext cx="51950" cy="27875"/>
            </a:xfrm>
            <a:custGeom>
              <a:avLst/>
              <a:gdLst/>
              <a:ahLst/>
              <a:cxnLst/>
              <a:rect l="l" t="t" r="r" b="b"/>
              <a:pathLst>
                <a:path w="2078" h="1115" extrusionOk="0">
                  <a:moveTo>
                    <a:pt x="1873" y="578"/>
                  </a:moveTo>
                  <a:cubicBezTo>
                    <a:pt x="1967" y="634"/>
                    <a:pt x="2051" y="759"/>
                    <a:pt x="2073" y="883"/>
                  </a:cubicBezTo>
                  <a:lnTo>
                    <a:pt x="2077" y="942"/>
                  </a:lnTo>
                  <a:cubicBezTo>
                    <a:pt x="2077" y="1052"/>
                    <a:pt x="2012" y="1114"/>
                    <a:pt x="1913" y="1084"/>
                  </a:cubicBezTo>
                  <a:lnTo>
                    <a:pt x="260" y="565"/>
                  </a:lnTo>
                  <a:lnTo>
                    <a:pt x="211" y="540"/>
                  </a:lnTo>
                  <a:cubicBezTo>
                    <a:pt x="115" y="486"/>
                    <a:pt x="27" y="360"/>
                    <a:pt x="5" y="234"/>
                  </a:cubicBezTo>
                  <a:lnTo>
                    <a:pt x="1" y="178"/>
                  </a:lnTo>
                  <a:cubicBezTo>
                    <a:pt x="1" y="63"/>
                    <a:pt x="66" y="1"/>
                    <a:pt x="166" y="31"/>
                  </a:cubicBezTo>
                  <a:lnTo>
                    <a:pt x="1818" y="556"/>
                  </a:lnTo>
                  <a:cubicBezTo>
                    <a:pt x="1838" y="561"/>
                    <a:pt x="1856" y="568"/>
                    <a:pt x="1873" y="57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235050" y="2405200"/>
              <a:ext cx="52875" cy="42475"/>
            </a:xfrm>
            <a:custGeom>
              <a:avLst/>
              <a:gdLst/>
              <a:ahLst/>
              <a:cxnLst/>
              <a:rect l="l" t="t" r="r" b="b"/>
              <a:pathLst>
                <a:path w="2115" h="1699" extrusionOk="0">
                  <a:moveTo>
                    <a:pt x="219" y="65"/>
                  </a:moveTo>
                  <a:lnTo>
                    <a:pt x="226" y="69"/>
                  </a:lnTo>
                  <a:lnTo>
                    <a:pt x="1917" y="1155"/>
                  </a:lnTo>
                  <a:cubicBezTo>
                    <a:pt x="2031" y="1229"/>
                    <a:pt x="2115" y="1382"/>
                    <a:pt x="2113" y="1515"/>
                  </a:cubicBezTo>
                  <a:lnTo>
                    <a:pt x="2113" y="1527"/>
                  </a:lnTo>
                  <a:cubicBezTo>
                    <a:pt x="2109" y="1653"/>
                    <a:pt x="2015" y="1699"/>
                    <a:pt x="1903" y="1634"/>
                  </a:cubicBezTo>
                  <a:lnTo>
                    <a:pt x="1892" y="1627"/>
                  </a:lnTo>
                  <a:lnTo>
                    <a:pt x="198" y="540"/>
                  </a:lnTo>
                  <a:cubicBezTo>
                    <a:pt x="88" y="468"/>
                    <a:pt x="0" y="307"/>
                    <a:pt x="0" y="181"/>
                  </a:cubicBezTo>
                  <a:lnTo>
                    <a:pt x="0" y="167"/>
                  </a:lnTo>
                  <a:cubicBezTo>
                    <a:pt x="9" y="38"/>
                    <a:pt x="108" y="1"/>
                    <a:pt x="219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37425" y="2380075"/>
              <a:ext cx="52525" cy="46700"/>
            </a:xfrm>
            <a:custGeom>
              <a:avLst/>
              <a:gdLst/>
              <a:ahLst/>
              <a:cxnLst/>
              <a:rect l="l" t="t" r="r" b="b"/>
              <a:pathLst>
                <a:path w="2101" h="1868" extrusionOk="0">
                  <a:moveTo>
                    <a:pt x="211" y="59"/>
                  </a:moveTo>
                  <a:cubicBezTo>
                    <a:pt x="223" y="66"/>
                    <a:pt x="234" y="73"/>
                    <a:pt x="245" y="82"/>
                  </a:cubicBezTo>
                  <a:lnTo>
                    <a:pt x="1922" y="1344"/>
                  </a:lnTo>
                  <a:cubicBezTo>
                    <a:pt x="2030" y="1424"/>
                    <a:pt x="2101" y="1570"/>
                    <a:pt x="2101" y="1689"/>
                  </a:cubicBezTo>
                  <a:lnTo>
                    <a:pt x="2101" y="1724"/>
                  </a:lnTo>
                  <a:cubicBezTo>
                    <a:pt x="2085" y="1834"/>
                    <a:pt x="1993" y="1867"/>
                    <a:pt x="1890" y="1809"/>
                  </a:cubicBezTo>
                  <a:lnTo>
                    <a:pt x="1860" y="1791"/>
                  </a:lnTo>
                  <a:lnTo>
                    <a:pt x="183" y="528"/>
                  </a:lnTo>
                  <a:cubicBezTo>
                    <a:pt x="75" y="450"/>
                    <a:pt x="0" y="300"/>
                    <a:pt x="0" y="182"/>
                  </a:cubicBezTo>
                  <a:lnTo>
                    <a:pt x="4" y="148"/>
                  </a:lnTo>
                  <a:cubicBezTo>
                    <a:pt x="21" y="37"/>
                    <a:pt x="110" y="1"/>
                    <a:pt x="211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141300" y="2119025"/>
              <a:ext cx="12125" cy="14275"/>
            </a:xfrm>
            <a:custGeom>
              <a:avLst/>
              <a:gdLst/>
              <a:ahLst/>
              <a:cxnLst/>
              <a:rect l="l" t="t" r="r" b="b"/>
              <a:pathLst>
                <a:path w="485" h="571" extrusionOk="0">
                  <a:moveTo>
                    <a:pt x="356" y="144"/>
                  </a:moveTo>
                  <a:cubicBezTo>
                    <a:pt x="458" y="278"/>
                    <a:pt x="484" y="438"/>
                    <a:pt x="423" y="521"/>
                  </a:cubicBezTo>
                  <a:cubicBezTo>
                    <a:pt x="381" y="571"/>
                    <a:pt x="313" y="567"/>
                    <a:pt x="240" y="525"/>
                  </a:cubicBezTo>
                  <a:lnTo>
                    <a:pt x="129" y="426"/>
                  </a:lnTo>
                  <a:cubicBezTo>
                    <a:pt x="30" y="295"/>
                    <a:pt x="1" y="123"/>
                    <a:pt x="66" y="51"/>
                  </a:cubicBezTo>
                  <a:cubicBezTo>
                    <a:pt x="105" y="1"/>
                    <a:pt x="173" y="2"/>
                    <a:pt x="243" y="41"/>
                  </a:cubicBezTo>
                  <a:cubicBezTo>
                    <a:pt x="288" y="68"/>
                    <a:pt x="325" y="102"/>
                    <a:pt x="356" y="1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714375" y="3075300"/>
              <a:ext cx="11950" cy="14050"/>
            </a:xfrm>
            <a:custGeom>
              <a:avLst/>
              <a:gdLst/>
              <a:ahLst/>
              <a:cxnLst/>
              <a:rect l="l" t="t" r="r" b="b"/>
              <a:pathLst>
                <a:path w="478" h="562" extrusionOk="0">
                  <a:moveTo>
                    <a:pt x="237" y="34"/>
                  </a:moveTo>
                  <a:cubicBezTo>
                    <a:pt x="315" y="84"/>
                    <a:pt x="375" y="157"/>
                    <a:pt x="409" y="242"/>
                  </a:cubicBezTo>
                  <a:cubicBezTo>
                    <a:pt x="478" y="387"/>
                    <a:pt x="458" y="525"/>
                    <a:pt x="359" y="546"/>
                  </a:cubicBezTo>
                  <a:cubicBezTo>
                    <a:pt x="324" y="561"/>
                    <a:pt x="278" y="549"/>
                    <a:pt x="238" y="524"/>
                  </a:cubicBezTo>
                  <a:cubicBezTo>
                    <a:pt x="161" y="478"/>
                    <a:pt x="103" y="408"/>
                    <a:pt x="69" y="326"/>
                  </a:cubicBezTo>
                  <a:cubicBezTo>
                    <a:pt x="1" y="176"/>
                    <a:pt x="20" y="34"/>
                    <a:pt x="117" y="11"/>
                  </a:cubicBezTo>
                  <a:cubicBezTo>
                    <a:pt x="151" y="1"/>
                    <a:pt x="195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739450" y="3067250"/>
              <a:ext cx="11825" cy="14000"/>
            </a:xfrm>
            <a:custGeom>
              <a:avLst/>
              <a:gdLst/>
              <a:ahLst/>
              <a:cxnLst/>
              <a:rect l="l" t="t" r="r" b="b"/>
              <a:pathLst>
                <a:path w="473" h="560" extrusionOk="0">
                  <a:moveTo>
                    <a:pt x="239" y="37"/>
                  </a:moveTo>
                  <a:cubicBezTo>
                    <a:pt x="308" y="82"/>
                    <a:pt x="365" y="146"/>
                    <a:pt x="402" y="221"/>
                  </a:cubicBezTo>
                  <a:cubicBezTo>
                    <a:pt x="473" y="363"/>
                    <a:pt x="466" y="512"/>
                    <a:pt x="378" y="544"/>
                  </a:cubicBezTo>
                  <a:cubicBezTo>
                    <a:pt x="335" y="560"/>
                    <a:pt x="286" y="553"/>
                    <a:pt x="236" y="525"/>
                  </a:cubicBezTo>
                  <a:cubicBezTo>
                    <a:pt x="179" y="492"/>
                    <a:pt x="117" y="426"/>
                    <a:pt x="75" y="349"/>
                  </a:cubicBezTo>
                  <a:cubicBezTo>
                    <a:pt x="0" y="200"/>
                    <a:pt x="11" y="52"/>
                    <a:pt x="103" y="18"/>
                  </a:cubicBezTo>
                  <a:cubicBezTo>
                    <a:pt x="142" y="1"/>
                    <a:pt x="191" y="11"/>
                    <a:pt x="239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179850" y="2082950"/>
              <a:ext cx="11875" cy="14150"/>
            </a:xfrm>
            <a:custGeom>
              <a:avLst/>
              <a:gdLst/>
              <a:ahLst/>
              <a:cxnLst/>
              <a:rect l="l" t="t" r="r" b="b"/>
              <a:pathLst>
                <a:path w="475" h="566" extrusionOk="0">
                  <a:moveTo>
                    <a:pt x="240" y="41"/>
                  </a:moveTo>
                  <a:cubicBezTo>
                    <a:pt x="297" y="76"/>
                    <a:pt x="345" y="125"/>
                    <a:pt x="379" y="182"/>
                  </a:cubicBezTo>
                  <a:cubicBezTo>
                    <a:pt x="467" y="324"/>
                    <a:pt x="474" y="479"/>
                    <a:pt x="398" y="535"/>
                  </a:cubicBezTo>
                  <a:cubicBezTo>
                    <a:pt x="352" y="565"/>
                    <a:pt x="297" y="561"/>
                    <a:pt x="236" y="526"/>
                  </a:cubicBezTo>
                  <a:cubicBezTo>
                    <a:pt x="179" y="492"/>
                    <a:pt x="131" y="443"/>
                    <a:pt x="99" y="386"/>
                  </a:cubicBezTo>
                  <a:cubicBezTo>
                    <a:pt x="9" y="245"/>
                    <a:pt x="0" y="83"/>
                    <a:pt x="77" y="30"/>
                  </a:cubicBezTo>
                  <a:cubicBezTo>
                    <a:pt x="123" y="1"/>
                    <a:pt x="181" y="7"/>
                    <a:pt x="240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202000" y="2069400"/>
              <a:ext cx="11850" cy="14075"/>
            </a:xfrm>
            <a:custGeom>
              <a:avLst/>
              <a:gdLst/>
              <a:ahLst/>
              <a:cxnLst/>
              <a:rect l="l" t="t" r="r" b="b"/>
              <a:pathLst>
                <a:path w="474" h="563" extrusionOk="0">
                  <a:moveTo>
                    <a:pt x="238" y="38"/>
                  </a:moveTo>
                  <a:cubicBezTo>
                    <a:pt x="302" y="79"/>
                    <a:pt x="353" y="135"/>
                    <a:pt x="390" y="200"/>
                  </a:cubicBezTo>
                  <a:cubicBezTo>
                    <a:pt x="473" y="345"/>
                    <a:pt x="469" y="497"/>
                    <a:pt x="381" y="539"/>
                  </a:cubicBezTo>
                  <a:cubicBezTo>
                    <a:pt x="340" y="562"/>
                    <a:pt x="289" y="551"/>
                    <a:pt x="241" y="522"/>
                  </a:cubicBezTo>
                  <a:cubicBezTo>
                    <a:pt x="174" y="483"/>
                    <a:pt x="119" y="427"/>
                    <a:pt x="80" y="360"/>
                  </a:cubicBezTo>
                  <a:cubicBezTo>
                    <a:pt x="1" y="213"/>
                    <a:pt x="5" y="66"/>
                    <a:pt x="93" y="20"/>
                  </a:cubicBezTo>
                  <a:lnTo>
                    <a:pt x="93" y="24"/>
                  </a:lnTo>
                  <a:cubicBezTo>
                    <a:pt x="133" y="1"/>
                    <a:pt x="186" y="8"/>
                    <a:pt x="238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784700" y="3041850"/>
              <a:ext cx="11925" cy="14175"/>
            </a:xfrm>
            <a:custGeom>
              <a:avLst/>
              <a:gdLst/>
              <a:ahLst/>
              <a:cxnLst/>
              <a:rect l="l" t="t" r="r" b="b"/>
              <a:pathLst>
                <a:path w="477" h="567" extrusionOk="0">
                  <a:moveTo>
                    <a:pt x="242" y="42"/>
                  </a:moveTo>
                  <a:cubicBezTo>
                    <a:pt x="298" y="76"/>
                    <a:pt x="345" y="123"/>
                    <a:pt x="379" y="179"/>
                  </a:cubicBezTo>
                  <a:cubicBezTo>
                    <a:pt x="462" y="314"/>
                    <a:pt x="476" y="482"/>
                    <a:pt x="400" y="537"/>
                  </a:cubicBezTo>
                  <a:cubicBezTo>
                    <a:pt x="358" y="567"/>
                    <a:pt x="296" y="562"/>
                    <a:pt x="241" y="529"/>
                  </a:cubicBezTo>
                  <a:cubicBezTo>
                    <a:pt x="182" y="493"/>
                    <a:pt x="135" y="444"/>
                    <a:pt x="98" y="385"/>
                  </a:cubicBezTo>
                  <a:cubicBezTo>
                    <a:pt x="12" y="247"/>
                    <a:pt x="1" y="91"/>
                    <a:pt x="76" y="36"/>
                  </a:cubicBezTo>
                  <a:cubicBezTo>
                    <a:pt x="119" y="1"/>
                    <a:pt x="181" y="6"/>
                    <a:pt x="242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225700" y="2058800"/>
              <a:ext cx="12050" cy="14050"/>
            </a:xfrm>
            <a:custGeom>
              <a:avLst/>
              <a:gdLst/>
              <a:ahLst/>
              <a:cxnLst/>
              <a:rect l="l" t="t" r="r" b="b"/>
              <a:pathLst>
                <a:path w="482" h="562" extrusionOk="0">
                  <a:moveTo>
                    <a:pt x="242" y="39"/>
                  </a:moveTo>
                  <a:cubicBezTo>
                    <a:pt x="313" y="82"/>
                    <a:pt x="369" y="145"/>
                    <a:pt x="406" y="220"/>
                  </a:cubicBezTo>
                  <a:cubicBezTo>
                    <a:pt x="482" y="365"/>
                    <a:pt x="466" y="514"/>
                    <a:pt x="374" y="549"/>
                  </a:cubicBezTo>
                  <a:cubicBezTo>
                    <a:pt x="337" y="561"/>
                    <a:pt x="291" y="553"/>
                    <a:pt x="238" y="522"/>
                  </a:cubicBezTo>
                  <a:cubicBezTo>
                    <a:pt x="168" y="478"/>
                    <a:pt x="114" y="415"/>
                    <a:pt x="77" y="341"/>
                  </a:cubicBezTo>
                  <a:cubicBezTo>
                    <a:pt x="1" y="192"/>
                    <a:pt x="13" y="46"/>
                    <a:pt x="108" y="18"/>
                  </a:cubicBezTo>
                  <a:cubicBezTo>
                    <a:pt x="147" y="1"/>
                    <a:pt x="194" y="11"/>
                    <a:pt x="242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4500" y="302467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64" y="159"/>
                  </a:moveTo>
                  <a:cubicBezTo>
                    <a:pt x="459" y="289"/>
                    <a:pt x="477" y="458"/>
                    <a:pt x="413" y="526"/>
                  </a:cubicBezTo>
                  <a:cubicBezTo>
                    <a:pt x="370" y="568"/>
                    <a:pt x="306" y="565"/>
                    <a:pt x="238" y="526"/>
                  </a:cubicBezTo>
                  <a:cubicBezTo>
                    <a:pt x="190" y="495"/>
                    <a:pt x="148" y="456"/>
                    <a:pt x="115" y="412"/>
                  </a:cubicBezTo>
                  <a:cubicBezTo>
                    <a:pt x="20" y="274"/>
                    <a:pt x="1" y="109"/>
                    <a:pt x="70" y="44"/>
                  </a:cubicBezTo>
                  <a:cubicBezTo>
                    <a:pt x="109" y="0"/>
                    <a:pt x="175" y="3"/>
                    <a:pt x="239" y="41"/>
                  </a:cubicBezTo>
                  <a:cubicBezTo>
                    <a:pt x="289" y="72"/>
                    <a:pt x="331" y="112"/>
                    <a:pt x="364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3277900" y="2047275"/>
              <a:ext cx="12050" cy="13625"/>
            </a:xfrm>
            <a:custGeom>
              <a:avLst/>
              <a:gdLst/>
              <a:ahLst/>
              <a:cxnLst/>
              <a:rect l="l" t="t" r="r" b="b"/>
              <a:pathLst>
                <a:path w="482" h="545" extrusionOk="0">
                  <a:moveTo>
                    <a:pt x="241" y="30"/>
                  </a:moveTo>
                  <a:cubicBezTo>
                    <a:pt x="313" y="73"/>
                    <a:pt x="384" y="158"/>
                    <a:pt x="425" y="260"/>
                  </a:cubicBezTo>
                  <a:cubicBezTo>
                    <a:pt x="482" y="406"/>
                    <a:pt x="451" y="539"/>
                    <a:pt x="348" y="544"/>
                  </a:cubicBezTo>
                  <a:lnTo>
                    <a:pt x="241" y="518"/>
                  </a:lnTo>
                  <a:cubicBezTo>
                    <a:pt x="168" y="476"/>
                    <a:pt x="96" y="389"/>
                    <a:pt x="58" y="289"/>
                  </a:cubicBezTo>
                  <a:cubicBezTo>
                    <a:pt x="1" y="147"/>
                    <a:pt x="36" y="13"/>
                    <a:pt x="130" y="2"/>
                  </a:cubicBezTo>
                  <a:cubicBezTo>
                    <a:pt x="169" y="1"/>
                    <a:pt x="207" y="10"/>
                    <a:pt x="24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3305900" y="204620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44" y="34"/>
                  </a:moveTo>
                  <a:cubicBezTo>
                    <a:pt x="322" y="78"/>
                    <a:pt x="396" y="173"/>
                    <a:pt x="432" y="278"/>
                  </a:cubicBezTo>
                  <a:cubicBezTo>
                    <a:pt x="485" y="431"/>
                    <a:pt x="442" y="551"/>
                    <a:pt x="336" y="551"/>
                  </a:cubicBezTo>
                  <a:lnTo>
                    <a:pt x="240" y="517"/>
                  </a:lnTo>
                  <a:cubicBezTo>
                    <a:pt x="160" y="471"/>
                    <a:pt x="88" y="377"/>
                    <a:pt x="49" y="272"/>
                  </a:cubicBezTo>
                  <a:cubicBezTo>
                    <a:pt x="0" y="120"/>
                    <a:pt x="43" y="0"/>
                    <a:pt x="149" y="5"/>
                  </a:cubicBezTo>
                  <a:cubicBezTo>
                    <a:pt x="183" y="6"/>
                    <a:pt x="216" y="16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3335125" y="204807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6" y="41"/>
                  </a:moveTo>
                  <a:cubicBezTo>
                    <a:pt x="323" y="91"/>
                    <a:pt x="404" y="199"/>
                    <a:pt x="436" y="313"/>
                  </a:cubicBezTo>
                  <a:cubicBezTo>
                    <a:pt x="477" y="459"/>
                    <a:pt x="423" y="569"/>
                    <a:pt x="316" y="564"/>
                  </a:cubicBezTo>
                  <a:lnTo>
                    <a:pt x="240" y="533"/>
                  </a:lnTo>
                  <a:cubicBezTo>
                    <a:pt x="155" y="486"/>
                    <a:pt x="76" y="383"/>
                    <a:pt x="42" y="265"/>
                  </a:cubicBezTo>
                  <a:cubicBezTo>
                    <a:pt x="1" y="114"/>
                    <a:pt x="54" y="1"/>
                    <a:pt x="161" y="15"/>
                  </a:cubicBezTo>
                  <a:cubicBezTo>
                    <a:pt x="187" y="19"/>
                    <a:pt x="213" y="27"/>
                    <a:pt x="23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3518025" y="2310350"/>
              <a:ext cx="18375" cy="58575"/>
            </a:xfrm>
            <a:custGeom>
              <a:avLst/>
              <a:gdLst/>
              <a:ahLst/>
              <a:cxnLst/>
              <a:rect l="l" t="t" r="r" b="b"/>
              <a:pathLst>
                <a:path w="735" h="2343" extrusionOk="0">
                  <a:moveTo>
                    <a:pt x="528" y="59"/>
                  </a:moveTo>
                  <a:cubicBezTo>
                    <a:pt x="541" y="66"/>
                    <a:pt x="552" y="73"/>
                    <a:pt x="563" y="83"/>
                  </a:cubicBezTo>
                  <a:cubicBezTo>
                    <a:pt x="662" y="161"/>
                    <a:pt x="735" y="304"/>
                    <a:pt x="735" y="423"/>
                  </a:cubicBezTo>
                  <a:lnTo>
                    <a:pt x="730" y="465"/>
                  </a:lnTo>
                  <a:lnTo>
                    <a:pt x="420" y="2203"/>
                  </a:lnTo>
                  <a:cubicBezTo>
                    <a:pt x="400" y="2310"/>
                    <a:pt x="312" y="2342"/>
                    <a:pt x="213" y="2286"/>
                  </a:cubicBezTo>
                  <a:lnTo>
                    <a:pt x="176" y="2260"/>
                  </a:lnTo>
                  <a:cubicBezTo>
                    <a:pt x="73" y="2178"/>
                    <a:pt x="0" y="2036"/>
                    <a:pt x="1" y="1921"/>
                  </a:cubicBezTo>
                  <a:lnTo>
                    <a:pt x="6" y="1879"/>
                  </a:lnTo>
                  <a:lnTo>
                    <a:pt x="315" y="136"/>
                  </a:lnTo>
                  <a:cubicBezTo>
                    <a:pt x="333" y="28"/>
                    <a:pt x="427" y="0"/>
                    <a:pt x="528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572425" y="2373675"/>
              <a:ext cx="29750" cy="47100"/>
            </a:xfrm>
            <a:custGeom>
              <a:avLst/>
              <a:gdLst/>
              <a:ahLst/>
              <a:cxnLst/>
              <a:rect l="l" t="t" r="r" b="b"/>
              <a:pathLst>
                <a:path w="1190" h="1884" extrusionOk="0">
                  <a:moveTo>
                    <a:pt x="976" y="45"/>
                  </a:moveTo>
                  <a:cubicBezTo>
                    <a:pt x="1012" y="66"/>
                    <a:pt x="1044" y="94"/>
                    <a:pt x="1071" y="126"/>
                  </a:cubicBezTo>
                  <a:cubicBezTo>
                    <a:pt x="1147" y="212"/>
                    <a:pt x="1189" y="321"/>
                    <a:pt x="1188" y="413"/>
                  </a:cubicBezTo>
                  <a:lnTo>
                    <a:pt x="1165" y="505"/>
                  </a:lnTo>
                  <a:lnTo>
                    <a:pt x="401" y="1811"/>
                  </a:lnTo>
                  <a:cubicBezTo>
                    <a:pt x="367" y="1879"/>
                    <a:pt x="290" y="1883"/>
                    <a:pt x="213" y="1839"/>
                  </a:cubicBezTo>
                  <a:lnTo>
                    <a:pt x="118" y="1758"/>
                  </a:lnTo>
                  <a:cubicBezTo>
                    <a:pt x="42" y="1672"/>
                    <a:pt x="0" y="1563"/>
                    <a:pt x="1" y="1471"/>
                  </a:cubicBezTo>
                  <a:lnTo>
                    <a:pt x="24" y="1379"/>
                  </a:lnTo>
                  <a:lnTo>
                    <a:pt x="788" y="71"/>
                  </a:lnTo>
                  <a:cubicBezTo>
                    <a:pt x="827" y="7"/>
                    <a:pt x="900" y="0"/>
                    <a:pt x="976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27525" y="2073400"/>
              <a:ext cx="11350" cy="15450"/>
            </a:xfrm>
            <a:custGeom>
              <a:avLst/>
              <a:gdLst/>
              <a:ahLst/>
              <a:cxnLst/>
              <a:rect l="l" t="t" r="r" b="b"/>
              <a:pathLst>
                <a:path w="454" h="618" extrusionOk="0">
                  <a:moveTo>
                    <a:pt x="230" y="68"/>
                  </a:moveTo>
                  <a:cubicBezTo>
                    <a:pt x="333" y="126"/>
                    <a:pt x="422" y="266"/>
                    <a:pt x="438" y="400"/>
                  </a:cubicBezTo>
                  <a:cubicBezTo>
                    <a:pt x="453" y="539"/>
                    <a:pt x="372" y="617"/>
                    <a:pt x="254" y="566"/>
                  </a:cubicBezTo>
                  <a:lnTo>
                    <a:pt x="227" y="550"/>
                  </a:lnTo>
                  <a:cubicBezTo>
                    <a:pt x="124" y="492"/>
                    <a:pt x="29" y="348"/>
                    <a:pt x="18" y="220"/>
                  </a:cubicBezTo>
                  <a:cubicBezTo>
                    <a:pt x="0" y="73"/>
                    <a:pt x="88" y="1"/>
                    <a:pt x="202" y="54"/>
                  </a:cubicBezTo>
                  <a:cubicBezTo>
                    <a:pt x="212" y="58"/>
                    <a:pt x="222" y="62"/>
                    <a:pt x="230" y="6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619625" y="2452000"/>
              <a:ext cx="39400" cy="33425"/>
            </a:xfrm>
            <a:custGeom>
              <a:avLst/>
              <a:gdLst/>
              <a:ahLst/>
              <a:cxnLst/>
              <a:rect l="l" t="t" r="r" b="b"/>
              <a:pathLst>
                <a:path w="1576" h="1337" extrusionOk="0">
                  <a:moveTo>
                    <a:pt x="1364" y="40"/>
                  </a:moveTo>
                  <a:cubicBezTo>
                    <a:pt x="1424" y="77"/>
                    <a:pt x="1473" y="128"/>
                    <a:pt x="1508" y="188"/>
                  </a:cubicBezTo>
                  <a:cubicBezTo>
                    <a:pt x="1549" y="253"/>
                    <a:pt x="1573" y="330"/>
                    <a:pt x="1576" y="406"/>
                  </a:cubicBezTo>
                  <a:cubicBezTo>
                    <a:pt x="1576" y="464"/>
                    <a:pt x="1556" y="515"/>
                    <a:pt x="1519" y="540"/>
                  </a:cubicBezTo>
                  <a:lnTo>
                    <a:pt x="366" y="1307"/>
                  </a:lnTo>
                  <a:cubicBezTo>
                    <a:pt x="324" y="1336"/>
                    <a:pt x="267" y="1329"/>
                    <a:pt x="210" y="1296"/>
                  </a:cubicBezTo>
                  <a:cubicBezTo>
                    <a:pt x="151" y="1260"/>
                    <a:pt x="103" y="1209"/>
                    <a:pt x="68" y="1149"/>
                  </a:cubicBezTo>
                  <a:cubicBezTo>
                    <a:pt x="26" y="1085"/>
                    <a:pt x="4" y="1010"/>
                    <a:pt x="1" y="933"/>
                  </a:cubicBezTo>
                  <a:cubicBezTo>
                    <a:pt x="1" y="872"/>
                    <a:pt x="19" y="826"/>
                    <a:pt x="54" y="798"/>
                  </a:cubicBezTo>
                  <a:lnTo>
                    <a:pt x="1211" y="30"/>
                  </a:lnTo>
                  <a:cubicBezTo>
                    <a:pt x="1251" y="1"/>
                    <a:pt x="1307" y="8"/>
                    <a:pt x="136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459400" y="2088200"/>
              <a:ext cx="10850" cy="15450"/>
            </a:xfrm>
            <a:custGeom>
              <a:avLst/>
              <a:gdLst/>
              <a:ahLst/>
              <a:cxnLst/>
              <a:rect l="l" t="t" r="r" b="b"/>
              <a:pathLst>
                <a:path w="434" h="618" extrusionOk="0">
                  <a:moveTo>
                    <a:pt x="219" y="66"/>
                  </a:moveTo>
                  <a:cubicBezTo>
                    <a:pt x="332" y="130"/>
                    <a:pt x="424" y="284"/>
                    <a:pt x="431" y="415"/>
                  </a:cubicBezTo>
                  <a:cubicBezTo>
                    <a:pt x="434" y="553"/>
                    <a:pt x="346" y="618"/>
                    <a:pt x="232" y="560"/>
                  </a:cubicBezTo>
                  <a:lnTo>
                    <a:pt x="219" y="553"/>
                  </a:lnTo>
                  <a:cubicBezTo>
                    <a:pt x="109" y="489"/>
                    <a:pt x="14" y="333"/>
                    <a:pt x="7" y="202"/>
                  </a:cubicBezTo>
                  <a:cubicBezTo>
                    <a:pt x="0" y="61"/>
                    <a:pt x="91" y="0"/>
                    <a:pt x="207" y="57"/>
                  </a:cubicBezTo>
                  <a:cubicBezTo>
                    <a:pt x="211" y="60"/>
                    <a:pt x="215" y="63"/>
                    <a:pt x="219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491225" y="2105850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23" y="70"/>
                  </a:moveTo>
                  <a:cubicBezTo>
                    <a:pt x="340" y="143"/>
                    <a:pt x="428" y="303"/>
                    <a:pt x="428" y="438"/>
                  </a:cubicBezTo>
                  <a:cubicBezTo>
                    <a:pt x="424" y="568"/>
                    <a:pt x="332" y="621"/>
                    <a:pt x="218" y="554"/>
                  </a:cubicBezTo>
                  <a:lnTo>
                    <a:pt x="213" y="553"/>
                  </a:lnTo>
                  <a:cubicBezTo>
                    <a:pt x="95" y="479"/>
                    <a:pt x="0" y="320"/>
                    <a:pt x="4" y="186"/>
                  </a:cubicBezTo>
                  <a:cubicBezTo>
                    <a:pt x="4" y="54"/>
                    <a:pt x="100" y="1"/>
                    <a:pt x="216" y="66"/>
                  </a:cubicBezTo>
                  <a:cubicBezTo>
                    <a:pt x="218" y="68"/>
                    <a:pt x="220" y="69"/>
                    <a:pt x="223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522800" y="2126475"/>
              <a:ext cx="11175" cy="15225"/>
            </a:xfrm>
            <a:custGeom>
              <a:avLst/>
              <a:gdLst/>
              <a:ahLst/>
              <a:cxnLst/>
              <a:rect l="l" t="t" r="r" b="b"/>
              <a:pathLst>
                <a:path w="447" h="609" extrusionOk="0">
                  <a:moveTo>
                    <a:pt x="245" y="75"/>
                  </a:moveTo>
                  <a:cubicBezTo>
                    <a:pt x="362" y="161"/>
                    <a:pt x="446" y="327"/>
                    <a:pt x="435" y="453"/>
                  </a:cubicBezTo>
                  <a:cubicBezTo>
                    <a:pt x="420" y="571"/>
                    <a:pt x="328" y="609"/>
                    <a:pt x="220" y="549"/>
                  </a:cubicBezTo>
                  <a:lnTo>
                    <a:pt x="202" y="538"/>
                  </a:lnTo>
                  <a:cubicBezTo>
                    <a:pt x="86" y="458"/>
                    <a:pt x="0" y="290"/>
                    <a:pt x="11" y="160"/>
                  </a:cubicBezTo>
                  <a:cubicBezTo>
                    <a:pt x="22" y="40"/>
                    <a:pt x="119" y="1"/>
                    <a:pt x="230" y="65"/>
                  </a:cubicBezTo>
                  <a:cubicBezTo>
                    <a:pt x="236" y="69"/>
                    <a:pt x="240" y="72"/>
                    <a:pt x="245" y="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554050" y="2149825"/>
              <a:ext cx="11475" cy="15150"/>
            </a:xfrm>
            <a:custGeom>
              <a:avLst/>
              <a:gdLst/>
              <a:ahLst/>
              <a:cxnLst/>
              <a:rect l="l" t="t" r="r" b="b"/>
              <a:pathLst>
                <a:path w="459" h="606" extrusionOk="0">
                  <a:moveTo>
                    <a:pt x="268" y="87"/>
                  </a:moveTo>
                  <a:cubicBezTo>
                    <a:pt x="382" y="179"/>
                    <a:pt x="459" y="347"/>
                    <a:pt x="439" y="466"/>
                  </a:cubicBezTo>
                  <a:cubicBezTo>
                    <a:pt x="420" y="574"/>
                    <a:pt x="332" y="606"/>
                    <a:pt x="229" y="547"/>
                  </a:cubicBezTo>
                  <a:lnTo>
                    <a:pt x="191" y="521"/>
                  </a:lnTo>
                  <a:cubicBezTo>
                    <a:pt x="76" y="427"/>
                    <a:pt x="0" y="262"/>
                    <a:pt x="24" y="143"/>
                  </a:cubicBezTo>
                  <a:cubicBezTo>
                    <a:pt x="41" y="33"/>
                    <a:pt x="129" y="1"/>
                    <a:pt x="228" y="58"/>
                  </a:cubicBezTo>
                  <a:cubicBezTo>
                    <a:pt x="242" y="66"/>
                    <a:pt x="255" y="76"/>
                    <a:pt x="268" y="8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15125" y="2204200"/>
              <a:ext cx="11950" cy="14650"/>
            </a:xfrm>
            <a:custGeom>
              <a:avLst/>
              <a:gdLst/>
              <a:ahLst/>
              <a:cxnLst/>
              <a:rect l="l" t="t" r="r" b="b"/>
              <a:pathLst>
                <a:path w="478" h="586" extrusionOk="0">
                  <a:moveTo>
                    <a:pt x="310" y="102"/>
                  </a:moveTo>
                  <a:cubicBezTo>
                    <a:pt x="421" y="210"/>
                    <a:pt x="478" y="382"/>
                    <a:pt x="439" y="488"/>
                  </a:cubicBezTo>
                  <a:cubicBezTo>
                    <a:pt x="408" y="571"/>
                    <a:pt x="329" y="586"/>
                    <a:pt x="237" y="533"/>
                  </a:cubicBezTo>
                  <a:lnTo>
                    <a:pt x="172" y="483"/>
                  </a:lnTo>
                  <a:cubicBezTo>
                    <a:pt x="61" y="375"/>
                    <a:pt x="1" y="204"/>
                    <a:pt x="39" y="99"/>
                  </a:cubicBezTo>
                  <a:cubicBezTo>
                    <a:pt x="69" y="16"/>
                    <a:pt x="156" y="0"/>
                    <a:pt x="244" y="51"/>
                  </a:cubicBezTo>
                  <a:cubicBezTo>
                    <a:pt x="269" y="65"/>
                    <a:pt x="291" y="83"/>
                    <a:pt x="310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3644550" y="2234800"/>
              <a:ext cx="12150" cy="14475"/>
            </a:xfrm>
            <a:custGeom>
              <a:avLst/>
              <a:gdLst/>
              <a:ahLst/>
              <a:cxnLst/>
              <a:rect l="l" t="t" r="r" b="b"/>
              <a:pathLst>
                <a:path w="486" h="579" extrusionOk="0">
                  <a:moveTo>
                    <a:pt x="329" y="117"/>
                  </a:moveTo>
                  <a:cubicBezTo>
                    <a:pt x="433" y="229"/>
                    <a:pt x="486" y="405"/>
                    <a:pt x="440" y="501"/>
                  </a:cubicBezTo>
                  <a:cubicBezTo>
                    <a:pt x="401" y="570"/>
                    <a:pt x="324" y="579"/>
                    <a:pt x="240" y="531"/>
                  </a:cubicBezTo>
                  <a:lnTo>
                    <a:pt x="157" y="465"/>
                  </a:lnTo>
                  <a:cubicBezTo>
                    <a:pt x="51" y="346"/>
                    <a:pt x="0" y="173"/>
                    <a:pt x="46" y="81"/>
                  </a:cubicBezTo>
                  <a:cubicBezTo>
                    <a:pt x="87" y="13"/>
                    <a:pt x="165" y="0"/>
                    <a:pt x="246" y="48"/>
                  </a:cubicBezTo>
                  <a:cubicBezTo>
                    <a:pt x="276" y="66"/>
                    <a:pt x="306" y="90"/>
                    <a:pt x="329" y="11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844675" y="2575675"/>
              <a:ext cx="12025" cy="13700"/>
            </a:xfrm>
            <a:custGeom>
              <a:avLst/>
              <a:gdLst/>
              <a:ahLst/>
              <a:cxnLst/>
              <a:rect l="l" t="t" r="r" b="b"/>
              <a:pathLst>
                <a:path w="481" h="548" extrusionOk="0">
                  <a:moveTo>
                    <a:pt x="432" y="277"/>
                  </a:moveTo>
                  <a:cubicBezTo>
                    <a:pt x="480" y="429"/>
                    <a:pt x="434" y="547"/>
                    <a:pt x="327" y="547"/>
                  </a:cubicBezTo>
                  <a:lnTo>
                    <a:pt x="239" y="518"/>
                  </a:lnTo>
                  <a:cubicBezTo>
                    <a:pt x="160" y="472"/>
                    <a:pt x="83" y="376"/>
                    <a:pt x="45" y="266"/>
                  </a:cubicBezTo>
                  <a:cubicBezTo>
                    <a:pt x="1" y="117"/>
                    <a:pt x="43" y="1"/>
                    <a:pt x="146" y="2"/>
                  </a:cubicBezTo>
                  <a:cubicBezTo>
                    <a:pt x="179" y="4"/>
                    <a:pt x="213" y="13"/>
                    <a:pt x="241" y="32"/>
                  </a:cubicBezTo>
                  <a:cubicBezTo>
                    <a:pt x="320" y="78"/>
                    <a:pt x="397" y="172"/>
                    <a:pt x="432" y="27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577350" y="2221000"/>
              <a:ext cx="269275" cy="521800"/>
            </a:xfrm>
            <a:custGeom>
              <a:avLst/>
              <a:gdLst/>
              <a:ahLst/>
              <a:cxnLst/>
              <a:rect l="l" t="t" r="r" b="b"/>
              <a:pathLst>
                <a:path w="10771" h="20872" extrusionOk="0">
                  <a:moveTo>
                    <a:pt x="5" y="0"/>
                  </a:moveTo>
                  <a:cubicBezTo>
                    <a:pt x="5851" y="5092"/>
                    <a:pt x="10256" y="13466"/>
                    <a:pt x="10771" y="20872"/>
                  </a:cubicBezTo>
                  <a:lnTo>
                    <a:pt x="9757" y="20286"/>
                  </a:lnTo>
                  <a:cubicBezTo>
                    <a:pt x="9253" y="13534"/>
                    <a:pt x="5284" y="5920"/>
                    <a:pt x="1" y="1177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673025" y="2267425"/>
              <a:ext cx="12150" cy="14450"/>
            </a:xfrm>
            <a:custGeom>
              <a:avLst/>
              <a:gdLst/>
              <a:ahLst/>
              <a:cxnLst/>
              <a:rect l="l" t="t" r="r" b="b"/>
              <a:pathLst>
                <a:path w="486" h="578" extrusionOk="0">
                  <a:moveTo>
                    <a:pt x="345" y="137"/>
                  </a:moveTo>
                  <a:cubicBezTo>
                    <a:pt x="448" y="258"/>
                    <a:pt x="485" y="425"/>
                    <a:pt x="427" y="510"/>
                  </a:cubicBezTo>
                  <a:cubicBezTo>
                    <a:pt x="389" y="572"/>
                    <a:pt x="317" y="577"/>
                    <a:pt x="240" y="534"/>
                  </a:cubicBezTo>
                  <a:lnTo>
                    <a:pt x="141" y="450"/>
                  </a:lnTo>
                  <a:cubicBezTo>
                    <a:pt x="38" y="321"/>
                    <a:pt x="0" y="153"/>
                    <a:pt x="55" y="67"/>
                  </a:cubicBezTo>
                  <a:cubicBezTo>
                    <a:pt x="92" y="6"/>
                    <a:pt x="165" y="0"/>
                    <a:pt x="239" y="43"/>
                  </a:cubicBezTo>
                  <a:cubicBezTo>
                    <a:pt x="279" y="68"/>
                    <a:pt x="315" y="99"/>
                    <a:pt x="345" y="1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829875" y="2534775"/>
              <a:ext cx="12150" cy="13725"/>
            </a:xfrm>
            <a:custGeom>
              <a:avLst/>
              <a:gdLst/>
              <a:ahLst/>
              <a:cxnLst/>
              <a:rect l="l" t="t" r="r" b="b"/>
              <a:pathLst>
                <a:path w="486" h="549" extrusionOk="0">
                  <a:moveTo>
                    <a:pt x="424" y="260"/>
                  </a:moveTo>
                  <a:cubicBezTo>
                    <a:pt x="486" y="409"/>
                    <a:pt x="451" y="543"/>
                    <a:pt x="348" y="548"/>
                  </a:cubicBezTo>
                  <a:lnTo>
                    <a:pt x="240" y="518"/>
                  </a:lnTo>
                  <a:cubicBezTo>
                    <a:pt x="157" y="465"/>
                    <a:pt x="94" y="385"/>
                    <a:pt x="62" y="290"/>
                  </a:cubicBezTo>
                  <a:cubicBezTo>
                    <a:pt x="0" y="137"/>
                    <a:pt x="35" y="12"/>
                    <a:pt x="138" y="2"/>
                  </a:cubicBezTo>
                  <a:cubicBezTo>
                    <a:pt x="176" y="0"/>
                    <a:pt x="212" y="10"/>
                    <a:pt x="243" y="30"/>
                  </a:cubicBezTo>
                  <a:cubicBezTo>
                    <a:pt x="328" y="84"/>
                    <a:pt x="392" y="165"/>
                    <a:pt x="424" y="2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700350" y="2301975"/>
              <a:ext cx="12050" cy="14225"/>
            </a:xfrm>
            <a:custGeom>
              <a:avLst/>
              <a:gdLst/>
              <a:ahLst/>
              <a:cxnLst/>
              <a:rect l="l" t="t" r="r" b="b"/>
              <a:pathLst>
                <a:path w="482" h="569" extrusionOk="0">
                  <a:moveTo>
                    <a:pt x="356" y="147"/>
                  </a:moveTo>
                  <a:cubicBezTo>
                    <a:pt x="455" y="280"/>
                    <a:pt x="481" y="444"/>
                    <a:pt x="420" y="522"/>
                  </a:cubicBezTo>
                  <a:cubicBezTo>
                    <a:pt x="378" y="568"/>
                    <a:pt x="308" y="568"/>
                    <a:pt x="240" y="529"/>
                  </a:cubicBezTo>
                  <a:cubicBezTo>
                    <a:pt x="195" y="501"/>
                    <a:pt x="156" y="465"/>
                    <a:pt x="126" y="423"/>
                  </a:cubicBezTo>
                  <a:cubicBezTo>
                    <a:pt x="27" y="296"/>
                    <a:pt x="0" y="128"/>
                    <a:pt x="62" y="52"/>
                  </a:cubicBezTo>
                  <a:cubicBezTo>
                    <a:pt x="103" y="1"/>
                    <a:pt x="170" y="1"/>
                    <a:pt x="240" y="40"/>
                  </a:cubicBezTo>
                  <a:cubicBezTo>
                    <a:pt x="285" y="68"/>
                    <a:pt x="325" y="104"/>
                    <a:pt x="356" y="1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813075" y="2494200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413" y="236"/>
                  </a:moveTo>
                  <a:lnTo>
                    <a:pt x="413" y="232"/>
                  </a:lnTo>
                  <a:cubicBezTo>
                    <a:pt x="481" y="381"/>
                    <a:pt x="455" y="519"/>
                    <a:pt x="363" y="546"/>
                  </a:cubicBezTo>
                  <a:cubicBezTo>
                    <a:pt x="320" y="550"/>
                    <a:pt x="278" y="542"/>
                    <a:pt x="240" y="519"/>
                  </a:cubicBezTo>
                  <a:cubicBezTo>
                    <a:pt x="172" y="479"/>
                    <a:pt x="108" y="402"/>
                    <a:pt x="66" y="309"/>
                  </a:cubicBezTo>
                  <a:cubicBezTo>
                    <a:pt x="1" y="161"/>
                    <a:pt x="24" y="20"/>
                    <a:pt x="123" y="8"/>
                  </a:cubicBezTo>
                  <a:cubicBezTo>
                    <a:pt x="165" y="1"/>
                    <a:pt x="207" y="9"/>
                    <a:pt x="242" y="33"/>
                  </a:cubicBezTo>
                  <a:cubicBezTo>
                    <a:pt x="309" y="71"/>
                    <a:pt x="374" y="146"/>
                    <a:pt x="413" y="2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726225" y="233812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72" y="159"/>
                  </a:moveTo>
                  <a:cubicBezTo>
                    <a:pt x="462" y="296"/>
                    <a:pt x="478" y="462"/>
                    <a:pt x="412" y="530"/>
                  </a:cubicBezTo>
                  <a:cubicBezTo>
                    <a:pt x="370" y="568"/>
                    <a:pt x="305" y="561"/>
                    <a:pt x="241" y="523"/>
                  </a:cubicBezTo>
                  <a:cubicBezTo>
                    <a:pt x="189" y="492"/>
                    <a:pt x="146" y="452"/>
                    <a:pt x="114" y="402"/>
                  </a:cubicBezTo>
                  <a:cubicBezTo>
                    <a:pt x="19" y="264"/>
                    <a:pt x="1" y="104"/>
                    <a:pt x="73" y="41"/>
                  </a:cubicBezTo>
                  <a:cubicBezTo>
                    <a:pt x="117" y="0"/>
                    <a:pt x="181" y="5"/>
                    <a:pt x="245" y="41"/>
                  </a:cubicBezTo>
                  <a:cubicBezTo>
                    <a:pt x="295" y="71"/>
                    <a:pt x="337" y="112"/>
                    <a:pt x="372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794200" y="2453750"/>
              <a:ext cx="11925" cy="14100"/>
            </a:xfrm>
            <a:custGeom>
              <a:avLst/>
              <a:gdLst/>
              <a:ahLst/>
              <a:cxnLst/>
              <a:rect l="l" t="t" r="r" b="b"/>
              <a:pathLst>
                <a:path w="477" h="564" extrusionOk="0">
                  <a:moveTo>
                    <a:pt x="237" y="37"/>
                  </a:moveTo>
                  <a:cubicBezTo>
                    <a:pt x="310" y="83"/>
                    <a:pt x="367" y="148"/>
                    <a:pt x="404" y="224"/>
                  </a:cubicBezTo>
                  <a:cubicBezTo>
                    <a:pt x="477" y="371"/>
                    <a:pt x="466" y="518"/>
                    <a:pt x="374" y="548"/>
                  </a:cubicBezTo>
                  <a:cubicBezTo>
                    <a:pt x="332" y="564"/>
                    <a:pt x="286" y="555"/>
                    <a:pt x="240" y="529"/>
                  </a:cubicBezTo>
                  <a:cubicBezTo>
                    <a:pt x="176" y="491"/>
                    <a:pt x="114" y="420"/>
                    <a:pt x="73" y="339"/>
                  </a:cubicBezTo>
                  <a:cubicBezTo>
                    <a:pt x="0" y="197"/>
                    <a:pt x="15" y="48"/>
                    <a:pt x="103" y="14"/>
                  </a:cubicBezTo>
                  <a:cubicBezTo>
                    <a:pt x="145" y="0"/>
                    <a:pt x="191" y="10"/>
                    <a:pt x="237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750775" y="2375525"/>
              <a:ext cx="11725" cy="14175"/>
            </a:xfrm>
            <a:custGeom>
              <a:avLst/>
              <a:gdLst/>
              <a:ahLst/>
              <a:cxnLst/>
              <a:rect l="l" t="t" r="r" b="b"/>
              <a:pathLst>
                <a:path w="469" h="567" extrusionOk="0">
                  <a:moveTo>
                    <a:pt x="234" y="41"/>
                  </a:moveTo>
                  <a:cubicBezTo>
                    <a:pt x="293" y="77"/>
                    <a:pt x="343" y="127"/>
                    <a:pt x="378" y="187"/>
                  </a:cubicBezTo>
                  <a:cubicBezTo>
                    <a:pt x="462" y="323"/>
                    <a:pt x="469" y="485"/>
                    <a:pt x="392" y="538"/>
                  </a:cubicBezTo>
                  <a:cubicBezTo>
                    <a:pt x="350" y="566"/>
                    <a:pt x="289" y="562"/>
                    <a:pt x="232" y="528"/>
                  </a:cubicBezTo>
                  <a:cubicBezTo>
                    <a:pt x="174" y="492"/>
                    <a:pt x="126" y="441"/>
                    <a:pt x="91" y="382"/>
                  </a:cubicBezTo>
                  <a:cubicBezTo>
                    <a:pt x="7" y="245"/>
                    <a:pt x="0" y="88"/>
                    <a:pt x="77" y="27"/>
                  </a:cubicBezTo>
                  <a:cubicBezTo>
                    <a:pt x="119" y="0"/>
                    <a:pt x="177" y="7"/>
                    <a:pt x="234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3773500" y="2414200"/>
              <a:ext cx="11650" cy="14200"/>
            </a:xfrm>
            <a:custGeom>
              <a:avLst/>
              <a:gdLst/>
              <a:ahLst/>
              <a:cxnLst/>
              <a:rect l="l" t="t" r="r" b="b"/>
              <a:pathLst>
                <a:path w="466" h="568" extrusionOk="0">
                  <a:moveTo>
                    <a:pt x="233" y="38"/>
                  </a:moveTo>
                  <a:cubicBezTo>
                    <a:pt x="300" y="80"/>
                    <a:pt x="354" y="138"/>
                    <a:pt x="390" y="208"/>
                  </a:cubicBezTo>
                  <a:cubicBezTo>
                    <a:pt x="466" y="349"/>
                    <a:pt x="466" y="498"/>
                    <a:pt x="381" y="541"/>
                  </a:cubicBezTo>
                  <a:cubicBezTo>
                    <a:pt x="335" y="568"/>
                    <a:pt x="286" y="557"/>
                    <a:pt x="233" y="526"/>
                  </a:cubicBezTo>
                  <a:cubicBezTo>
                    <a:pt x="169" y="485"/>
                    <a:pt x="116" y="430"/>
                    <a:pt x="80" y="363"/>
                  </a:cubicBezTo>
                  <a:cubicBezTo>
                    <a:pt x="0" y="221"/>
                    <a:pt x="4" y="64"/>
                    <a:pt x="88" y="21"/>
                  </a:cubicBezTo>
                  <a:cubicBezTo>
                    <a:pt x="128" y="0"/>
                    <a:pt x="180" y="9"/>
                    <a:pt x="23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938875" y="1767900"/>
              <a:ext cx="1093950" cy="1596025"/>
            </a:xfrm>
            <a:custGeom>
              <a:avLst/>
              <a:gdLst/>
              <a:ahLst/>
              <a:cxnLst/>
              <a:rect l="l" t="t" r="r" b="b"/>
              <a:pathLst>
                <a:path w="43758" h="63841" extrusionOk="0">
                  <a:moveTo>
                    <a:pt x="22010" y="6984"/>
                  </a:moveTo>
                  <a:cubicBezTo>
                    <a:pt x="33462" y="13595"/>
                    <a:pt x="42825" y="29121"/>
                    <a:pt x="43757" y="42550"/>
                  </a:cubicBezTo>
                  <a:lnTo>
                    <a:pt x="40073" y="40422"/>
                  </a:lnTo>
                  <a:cubicBezTo>
                    <a:pt x="39149" y="29334"/>
                    <a:pt x="31421" y="16644"/>
                    <a:pt x="21998" y="11205"/>
                  </a:cubicBezTo>
                  <a:cubicBezTo>
                    <a:pt x="11932" y="5392"/>
                    <a:pt x="3746" y="10058"/>
                    <a:pt x="3712" y="21625"/>
                  </a:cubicBezTo>
                  <a:cubicBezTo>
                    <a:pt x="3680" y="33191"/>
                    <a:pt x="11814" y="47280"/>
                    <a:pt x="21879" y="53091"/>
                  </a:cubicBezTo>
                  <a:cubicBezTo>
                    <a:pt x="31153" y="58446"/>
                    <a:pt x="38828" y="54899"/>
                    <a:pt x="40001" y="45259"/>
                  </a:cubicBezTo>
                  <a:lnTo>
                    <a:pt x="43706" y="47397"/>
                  </a:lnTo>
                  <a:cubicBezTo>
                    <a:pt x="42506" y="59363"/>
                    <a:pt x="33175" y="63840"/>
                    <a:pt x="21868" y="57312"/>
                  </a:cubicBezTo>
                  <a:cubicBezTo>
                    <a:pt x="9772" y="50329"/>
                    <a:pt x="0" y="33399"/>
                    <a:pt x="39" y="19504"/>
                  </a:cubicBezTo>
                  <a:cubicBezTo>
                    <a:pt x="78" y="5605"/>
                    <a:pt x="9914" y="0"/>
                    <a:pt x="22010" y="698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851525" y="2956225"/>
              <a:ext cx="12150" cy="14575"/>
            </a:xfrm>
            <a:custGeom>
              <a:avLst/>
              <a:gdLst/>
              <a:ahLst/>
              <a:cxnLst/>
              <a:rect l="l" t="t" r="r" b="b"/>
              <a:pathLst>
                <a:path w="486" h="583" extrusionOk="0">
                  <a:moveTo>
                    <a:pt x="321" y="112"/>
                  </a:moveTo>
                  <a:cubicBezTo>
                    <a:pt x="432" y="229"/>
                    <a:pt x="485" y="405"/>
                    <a:pt x="435" y="494"/>
                  </a:cubicBezTo>
                  <a:cubicBezTo>
                    <a:pt x="400" y="575"/>
                    <a:pt x="319" y="582"/>
                    <a:pt x="240" y="536"/>
                  </a:cubicBezTo>
                  <a:lnTo>
                    <a:pt x="160" y="468"/>
                  </a:lnTo>
                  <a:cubicBezTo>
                    <a:pt x="49" y="355"/>
                    <a:pt x="0" y="182"/>
                    <a:pt x="46" y="86"/>
                  </a:cubicBezTo>
                  <a:cubicBezTo>
                    <a:pt x="78" y="12"/>
                    <a:pt x="160" y="1"/>
                    <a:pt x="243" y="48"/>
                  </a:cubicBezTo>
                  <a:cubicBezTo>
                    <a:pt x="272" y="66"/>
                    <a:pt x="298" y="87"/>
                    <a:pt x="321" y="11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105675" y="251922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9" y="41"/>
                  </a:moveTo>
                  <a:cubicBezTo>
                    <a:pt x="324" y="90"/>
                    <a:pt x="404" y="194"/>
                    <a:pt x="436" y="307"/>
                  </a:cubicBezTo>
                  <a:cubicBezTo>
                    <a:pt x="478" y="458"/>
                    <a:pt x="428" y="569"/>
                    <a:pt x="316" y="558"/>
                  </a:cubicBezTo>
                  <a:lnTo>
                    <a:pt x="237" y="530"/>
                  </a:lnTo>
                  <a:cubicBezTo>
                    <a:pt x="156" y="483"/>
                    <a:pt x="76" y="380"/>
                    <a:pt x="43" y="268"/>
                  </a:cubicBezTo>
                  <a:cubicBezTo>
                    <a:pt x="1" y="118"/>
                    <a:pt x="51" y="1"/>
                    <a:pt x="161" y="12"/>
                  </a:cubicBezTo>
                  <a:cubicBezTo>
                    <a:pt x="189" y="17"/>
                    <a:pt x="216" y="26"/>
                    <a:pt x="239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078825" y="2360675"/>
              <a:ext cx="10950" cy="15525"/>
            </a:xfrm>
            <a:custGeom>
              <a:avLst/>
              <a:gdLst/>
              <a:ahLst/>
              <a:cxnLst/>
              <a:rect l="l" t="t" r="r" b="b"/>
              <a:pathLst>
                <a:path w="438" h="621" extrusionOk="0">
                  <a:moveTo>
                    <a:pt x="232" y="559"/>
                  </a:moveTo>
                  <a:lnTo>
                    <a:pt x="220" y="556"/>
                  </a:lnTo>
                  <a:cubicBezTo>
                    <a:pt x="106" y="491"/>
                    <a:pt x="14" y="338"/>
                    <a:pt x="7" y="205"/>
                  </a:cubicBezTo>
                  <a:cubicBezTo>
                    <a:pt x="0" y="64"/>
                    <a:pt x="92" y="0"/>
                    <a:pt x="207" y="62"/>
                  </a:cubicBezTo>
                  <a:lnTo>
                    <a:pt x="220" y="69"/>
                  </a:lnTo>
                  <a:cubicBezTo>
                    <a:pt x="332" y="134"/>
                    <a:pt x="424" y="285"/>
                    <a:pt x="435" y="417"/>
                  </a:cubicBezTo>
                  <a:cubicBezTo>
                    <a:pt x="438" y="559"/>
                    <a:pt x="346" y="621"/>
                    <a:pt x="232" y="5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>
              <a:off x="4776425" y="2753600"/>
              <a:ext cx="255075" cy="214275"/>
            </a:xfrm>
            <a:custGeom>
              <a:avLst/>
              <a:gdLst/>
              <a:ahLst/>
              <a:cxnLst/>
              <a:rect l="l" t="t" r="r" b="b"/>
              <a:pathLst>
                <a:path w="10203" h="8571" extrusionOk="0">
                  <a:moveTo>
                    <a:pt x="1251" y="0"/>
                  </a:moveTo>
                  <a:cubicBezTo>
                    <a:pt x="599" y="0"/>
                    <a:pt x="0" y="522"/>
                    <a:pt x="0" y="1250"/>
                  </a:cubicBezTo>
                  <a:lnTo>
                    <a:pt x="0" y="2881"/>
                  </a:lnTo>
                  <a:cubicBezTo>
                    <a:pt x="0" y="3327"/>
                    <a:pt x="238" y="3740"/>
                    <a:pt x="626" y="3963"/>
                  </a:cubicBezTo>
                  <a:lnTo>
                    <a:pt x="8330" y="8401"/>
                  </a:lnTo>
                  <a:cubicBezTo>
                    <a:pt x="8531" y="8518"/>
                    <a:pt x="8744" y="8571"/>
                    <a:pt x="8952" y="8571"/>
                  </a:cubicBezTo>
                  <a:cubicBezTo>
                    <a:pt x="9604" y="8571"/>
                    <a:pt x="10202" y="8048"/>
                    <a:pt x="10202" y="7320"/>
                  </a:cubicBezTo>
                  <a:lnTo>
                    <a:pt x="10202" y="5689"/>
                  </a:lnTo>
                  <a:cubicBezTo>
                    <a:pt x="10202" y="5243"/>
                    <a:pt x="9964" y="4830"/>
                    <a:pt x="9578" y="4607"/>
                  </a:cubicBezTo>
                  <a:lnTo>
                    <a:pt x="1872" y="169"/>
                  </a:lnTo>
                  <a:cubicBezTo>
                    <a:pt x="1671" y="53"/>
                    <a:pt x="1458" y="0"/>
                    <a:pt x="1251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 rot="10800000">
              <a:off x="4166450" y="2201575"/>
              <a:ext cx="865000" cy="563500"/>
            </a:xfrm>
            <a:custGeom>
              <a:avLst/>
              <a:gdLst/>
              <a:ahLst/>
              <a:cxnLst/>
              <a:rect l="l" t="t" r="r" b="b"/>
              <a:pathLst>
                <a:path w="34600" h="22540" extrusionOk="0">
                  <a:moveTo>
                    <a:pt x="1251" y="1"/>
                  </a:moveTo>
                  <a:cubicBezTo>
                    <a:pt x="599" y="1"/>
                    <a:pt x="1" y="523"/>
                    <a:pt x="1" y="1253"/>
                  </a:cubicBezTo>
                  <a:lnTo>
                    <a:pt x="1" y="2886"/>
                  </a:lnTo>
                  <a:cubicBezTo>
                    <a:pt x="1" y="3334"/>
                    <a:pt x="239" y="3746"/>
                    <a:pt x="628" y="3969"/>
                  </a:cubicBezTo>
                  <a:lnTo>
                    <a:pt x="32729" y="22372"/>
                  </a:lnTo>
                  <a:cubicBezTo>
                    <a:pt x="32929" y="22487"/>
                    <a:pt x="33141" y="22539"/>
                    <a:pt x="33348" y="22539"/>
                  </a:cubicBezTo>
                  <a:cubicBezTo>
                    <a:pt x="34001" y="22539"/>
                    <a:pt x="34600" y="22017"/>
                    <a:pt x="34600" y="21288"/>
                  </a:cubicBezTo>
                  <a:lnTo>
                    <a:pt x="34600" y="19654"/>
                  </a:lnTo>
                  <a:cubicBezTo>
                    <a:pt x="34600" y="19207"/>
                    <a:pt x="34360" y="18794"/>
                    <a:pt x="33971" y="18571"/>
                  </a:cubicBezTo>
                  <a:lnTo>
                    <a:pt x="1870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 rot="10800000">
              <a:off x="4497225" y="1985325"/>
              <a:ext cx="534150" cy="373825"/>
            </a:xfrm>
            <a:custGeom>
              <a:avLst/>
              <a:gdLst/>
              <a:ahLst/>
              <a:cxnLst/>
              <a:rect l="l" t="t" r="r" b="b"/>
              <a:pathLst>
                <a:path w="21366" h="14953" extrusionOk="0">
                  <a:moveTo>
                    <a:pt x="1252" y="0"/>
                  </a:moveTo>
                  <a:cubicBezTo>
                    <a:pt x="599" y="0"/>
                    <a:pt x="1" y="523"/>
                    <a:pt x="1" y="1252"/>
                  </a:cubicBezTo>
                  <a:lnTo>
                    <a:pt x="1" y="2886"/>
                  </a:lnTo>
                  <a:cubicBezTo>
                    <a:pt x="1" y="3333"/>
                    <a:pt x="240" y="3746"/>
                    <a:pt x="628" y="3969"/>
                  </a:cubicBezTo>
                  <a:lnTo>
                    <a:pt x="19495" y="14785"/>
                  </a:lnTo>
                  <a:cubicBezTo>
                    <a:pt x="19695" y="14900"/>
                    <a:pt x="19908" y="14952"/>
                    <a:pt x="20114" y="14952"/>
                  </a:cubicBezTo>
                  <a:cubicBezTo>
                    <a:pt x="20767" y="14952"/>
                    <a:pt x="21366" y="14430"/>
                    <a:pt x="21366" y="13702"/>
                  </a:cubicBezTo>
                  <a:lnTo>
                    <a:pt x="21366" y="12066"/>
                  </a:lnTo>
                  <a:cubicBezTo>
                    <a:pt x="21364" y="11619"/>
                    <a:pt x="21126" y="11206"/>
                    <a:pt x="20738" y="10983"/>
                  </a:cubicBezTo>
                  <a:lnTo>
                    <a:pt x="1871" y="168"/>
                  </a:lnTo>
                  <a:cubicBezTo>
                    <a:pt x="1671" y="53"/>
                    <a:pt x="1458" y="0"/>
                    <a:pt x="1252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 rot="10800000">
              <a:off x="4290850" y="2069950"/>
              <a:ext cx="740550" cy="492175"/>
            </a:xfrm>
            <a:custGeom>
              <a:avLst/>
              <a:gdLst/>
              <a:ahLst/>
              <a:cxnLst/>
              <a:rect l="l" t="t" r="r" b="b"/>
              <a:pathLst>
                <a:path w="29622" h="19687" extrusionOk="0">
                  <a:moveTo>
                    <a:pt x="1251" y="1"/>
                  </a:moveTo>
                  <a:cubicBezTo>
                    <a:pt x="598" y="1"/>
                    <a:pt x="0" y="523"/>
                    <a:pt x="0" y="1252"/>
                  </a:cubicBezTo>
                  <a:lnTo>
                    <a:pt x="0" y="2887"/>
                  </a:lnTo>
                  <a:cubicBezTo>
                    <a:pt x="0" y="3334"/>
                    <a:pt x="240" y="3747"/>
                    <a:pt x="628" y="3970"/>
                  </a:cubicBezTo>
                  <a:lnTo>
                    <a:pt x="27751" y="19519"/>
                  </a:lnTo>
                  <a:cubicBezTo>
                    <a:pt x="27951" y="19634"/>
                    <a:pt x="28164" y="19686"/>
                    <a:pt x="28370" y="19686"/>
                  </a:cubicBezTo>
                  <a:cubicBezTo>
                    <a:pt x="29023" y="19686"/>
                    <a:pt x="29622" y="19164"/>
                    <a:pt x="29622" y="18435"/>
                  </a:cubicBezTo>
                  <a:lnTo>
                    <a:pt x="29622" y="16801"/>
                  </a:lnTo>
                  <a:cubicBezTo>
                    <a:pt x="29622" y="16354"/>
                    <a:pt x="29383" y="15941"/>
                    <a:pt x="28994" y="15718"/>
                  </a:cubicBezTo>
                  <a:lnTo>
                    <a:pt x="1871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429225" y="35738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3" y="1"/>
                  </a:moveTo>
                  <a:cubicBezTo>
                    <a:pt x="2003" y="1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61"/>
                  </a:cubicBezTo>
                  <a:cubicBezTo>
                    <a:pt x="1408" y="2630"/>
                    <a:pt x="2020" y="2766"/>
                    <a:pt x="2631" y="2766"/>
                  </a:cubicBezTo>
                  <a:cubicBezTo>
                    <a:pt x="3241" y="2766"/>
                    <a:pt x="3850" y="2631"/>
                    <a:pt x="4315" y="2361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6"/>
                    <a:pt x="3224" y="1"/>
                    <a:pt x="2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52050" y="37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6" y="0"/>
                  </a:moveTo>
                  <a:cubicBezTo>
                    <a:pt x="2005" y="0"/>
                    <a:pt x="1395" y="135"/>
                    <a:pt x="930" y="405"/>
                  </a:cubicBezTo>
                  <a:cubicBezTo>
                    <a:pt x="0" y="945"/>
                    <a:pt x="6" y="1819"/>
                    <a:pt x="941" y="2360"/>
                  </a:cubicBezTo>
                  <a:cubicBezTo>
                    <a:pt x="1409" y="2630"/>
                    <a:pt x="2020" y="2765"/>
                    <a:pt x="2631" y="2765"/>
                  </a:cubicBezTo>
                  <a:cubicBezTo>
                    <a:pt x="3242" y="2765"/>
                    <a:pt x="3852" y="2630"/>
                    <a:pt x="4316" y="2360"/>
                  </a:cubicBezTo>
                  <a:cubicBezTo>
                    <a:pt x="5244" y="1821"/>
                    <a:pt x="5239" y="945"/>
                    <a:pt x="4305" y="405"/>
                  </a:cubicBezTo>
                  <a:cubicBezTo>
                    <a:pt x="3838" y="135"/>
                    <a:pt x="3227" y="0"/>
                    <a:pt x="2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74900" y="3896025"/>
              <a:ext cx="131050" cy="69125"/>
            </a:xfrm>
            <a:custGeom>
              <a:avLst/>
              <a:gdLst/>
              <a:ahLst/>
              <a:cxnLst/>
              <a:rect l="l" t="t" r="r" b="b"/>
              <a:pathLst>
                <a:path w="5242" h="2765" extrusionOk="0">
                  <a:moveTo>
                    <a:pt x="2613" y="0"/>
                  </a:moveTo>
                  <a:cubicBezTo>
                    <a:pt x="2002" y="0"/>
                    <a:pt x="1392" y="135"/>
                    <a:pt x="929" y="405"/>
                  </a:cubicBezTo>
                  <a:cubicBezTo>
                    <a:pt x="0" y="944"/>
                    <a:pt x="4" y="1820"/>
                    <a:pt x="940" y="2359"/>
                  </a:cubicBezTo>
                  <a:cubicBezTo>
                    <a:pt x="1406" y="2629"/>
                    <a:pt x="2017" y="2764"/>
                    <a:pt x="2627" y="2764"/>
                  </a:cubicBezTo>
                  <a:cubicBezTo>
                    <a:pt x="3238" y="2764"/>
                    <a:pt x="3849" y="2629"/>
                    <a:pt x="4313" y="2359"/>
                  </a:cubicBezTo>
                  <a:cubicBezTo>
                    <a:pt x="5241" y="1820"/>
                    <a:pt x="5237" y="944"/>
                    <a:pt x="4303" y="405"/>
                  </a:cubicBezTo>
                  <a:cubicBezTo>
                    <a:pt x="3836" y="135"/>
                    <a:pt x="3224" y="0"/>
                    <a:pt x="2613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97675" y="405710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4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8" y="2630"/>
                    <a:pt x="2020" y="2765"/>
                    <a:pt x="2631" y="2765"/>
                  </a:cubicBezTo>
                  <a:cubicBezTo>
                    <a:pt x="3241" y="2765"/>
                    <a:pt x="3850" y="2631"/>
                    <a:pt x="4315" y="2360"/>
                  </a:cubicBezTo>
                  <a:cubicBezTo>
                    <a:pt x="5244" y="1819"/>
                    <a:pt x="5237" y="945"/>
                    <a:pt x="4304" y="405"/>
                  </a:cubicBezTo>
                  <a:cubicBezTo>
                    <a:pt x="3837" y="135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705125" y="37331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6"/>
                    <a:pt x="929" y="406"/>
                  </a:cubicBezTo>
                  <a:cubicBezTo>
                    <a:pt x="0" y="945"/>
                    <a:pt x="5" y="1820"/>
                    <a:pt x="940" y="2360"/>
                  </a:cubicBezTo>
                  <a:cubicBezTo>
                    <a:pt x="1407" y="2630"/>
                    <a:pt x="2018" y="2765"/>
                    <a:pt x="2628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20"/>
                    <a:pt x="5238" y="946"/>
                    <a:pt x="4304" y="406"/>
                  </a:cubicBezTo>
                  <a:cubicBezTo>
                    <a:pt x="3836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427900" y="38941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6" y="1"/>
                    <a:pt x="1396" y="136"/>
                    <a:pt x="930" y="406"/>
                  </a:cubicBezTo>
                  <a:cubicBezTo>
                    <a:pt x="1" y="947"/>
                    <a:pt x="6" y="1821"/>
                    <a:pt x="942" y="2361"/>
                  </a:cubicBezTo>
                  <a:cubicBezTo>
                    <a:pt x="1409" y="2631"/>
                    <a:pt x="2020" y="2766"/>
                    <a:pt x="2630" y="2766"/>
                  </a:cubicBezTo>
                  <a:cubicBezTo>
                    <a:pt x="3241" y="2766"/>
                    <a:pt x="3852" y="2631"/>
                    <a:pt x="4316" y="2361"/>
                  </a:cubicBezTo>
                  <a:cubicBezTo>
                    <a:pt x="5245" y="1821"/>
                    <a:pt x="5240" y="946"/>
                    <a:pt x="4305" y="406"/>
                  </a:cubicBezTo>
                  <a:cubicBezTo>
                    <a:pt x="3837" y="136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1150750" y="4055300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4" y="0"/>
                  </a:moveTo>
                  <a:cubicBezTo>
                    <a:pt x="2003" y="0"/>
                    <a:pt x="1394" y="136"/>
                    <a:pt x="929" y="406"/>
                  </a:cubicBezTo>
                  <a:cubicBezTo>
                    <a:pt x="1" y="945"/>
                    <a:pt x="5" y="1819"/>
                    <a:pt x="940" y="2360"/>
                  </a:cubicBezTo>
                  <a:cubicBezTo>
                    <a:pt x="1408" y="2630"/>
                    <a:pt x="2019" y="2764"/>
                    <a:pt x="2630" y="2764"/>
                  </a:cubicBezTo>
                  <a:cubicBezTo>
                    <a:pt x="3241" y="2764"/>
                    <a:pt x="3851" y="2630"/>
                    <a:pt x="4315" y="2360"/>
                  </a:cubicBezTo>
                  <a:cubicBezTo>
                    <a:pt x="5243" y="1820"/>
                    <a:pt x="5238" y="945"/>
                    <a:pt x="4304" y="406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873575" y="42163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5"/>
                    <a:pt x="4" y="1820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5" y="2360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980975" y="389240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59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4" y="2359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1703775" y="40534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1"/>
                  </a:moveTo>
                  <a:cubicBezTo>
                    <a:pt x="2004" y="1"/>
                    <a:pt x="1394" y="135"/>
                    <a:pt x="930" y="406"/>
                  </a:cubicBezTo>
                  <a:cubicBezTo>
                    <a:pt x="0" y="947"/>
                    <a:pt x="6" y="1821"/>
                    <a:pt x="941" y="2360"/>
                  </a:cubicBezTo>
                  <a:cubicBezTo>
                    <a:pt x="1408" y="2630"/>
                    <a:pt x="2019" y="2765"/>
                    <a:pt x="2630" y="2765"/>
                  </a:cubicBezTo>
                  <a:cubicBezTo>
                    <a:pt x="3241" y="2765"/>
                    <a:pt x="3851" y="2630"/>
                    <a:pt x="4316" y="2360"/>
                  </a:cubicBezTo>
                  <a:cubicBezTo>
                    <a:pt x="5244" y="1821"/>
                    <a:pt x="5239" y="945"/>
                    <a:pt x="4305" y="406"/>
                  </a:cubicBezTo>
                  <a:cubicBezTo>
                    <a:pt x="3837" y="136"/>
                    <a:pt x="3225" y="1"/>
                    <a:pt x="2614" y="1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1426625" y="4214525"/>
              <a:ext cx="131050" cy="69150"/>
            </a:xfrm>
            <a:custGeom>
              <a:avLst/>
              <a:gdLst/>
              <a:ahLst/>
              <a:cxnLst/>
              <a:rect l="l" t="t" r="r" b="b"/>
              <a:pathLst>
                <a:path w="5242" h="2766" extrusionOk="0">
                  <a:moveTo>
                    <a:pt x="2612" y="1"/>
                  </a:moveTo>
                  <a:cubicBezTo>
                    <a:pt x="2001" y="1"/>
                    <a:pt x="1391" y="136"/>
                    <a:pt x="927" y="405"/>
                  </a:cubicBezTo>
                  <a:cubicBezTo>
                    <a:pt x="0" y="945"/>
                    <a:pt x="4" y="1820"/>
                    <a:pt x="938" y="2361"/>
                  </a:cubicBezTo>
                  <a:cubicBezTo>
                    <a:pt x="1406" y="2631"/>
                    <a:pt x="2017" y="2766"/>
                    <a:pt x="2628" y="2766"/>
                  </a:cubicBezTo>
                  <a:cubicBezTo>
                    <a:pt x="3239" y="2766"/>
                    <a:pt x="3849" y="2631"/>
                    <a:pt x="4313" y="2361"/>
                  </a:cubicBezTo>
                  <a:cubicBezTo>
                    <a:pt x="5241" y="1822"/>
                    <a:pt x="5237" y="946"/>
                    <a:pt x="4302" y="405"/>
                  </a:cubicBezTo>
                  <a:cubicBezTo>
                    <a:pt x="3835" y="136"/>
                    <a:pt x="3223" y="1"/>
                    <a:pt x="2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1149400" y="437565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4"/>
                    <a:pt x="6" y="1820"/>
                    <a:pt x="940" y="2359"/>
                  </a:cubicBezTo>
                  <a:cubicBezTo>
                    <a:pt x="1407" y="2629"/>
                    <a:pt x="2018" y="2765"/>
                    <a:pt x="2629" y="2765"/>
                  </a:cubicBezTo>
                  <a:cubicBezTo>
                    <a:pt x="3239" y="2765"/>
                    <a:pt x="3850" y="2629"/>
                    <a:pt x="4315" y="2359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256850" y="405167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2" y="0"/>
                    <a:pt x="1392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39" y="2765"/>
                    <a:pt x="3849" y="2630"/>
                    <a:pt x="4313" y="2360"/>
                  </a:cubicBezTo>
                  <a:cubicBezTo>
                    <a:pt x="5244" y="1819"/>
                    <a:pt x="5237" y="945"/>
                    <a:pt x="4303" y="406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979625" y="42127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5" y="136"/>
                    <a:pt x="930" y="406"/>
                  </a:cubicBezTo>
                  <a:cubicBezTo>
                    <a:pt x="1" y="946"/>
                    <a:pt x="6" y="1820"/>
                    <a:pt x="941" y="2361"/>
                  </a:cubicBezTo>
                  <a:cubicBezTo>
                    <a:pt x="1409" y="2630"/>
                    <a:pt x="2021" y="2765"/>
                    <a:pt x="2631" y="2765"/>
                  </a:cubicBezTo>
                  <a:cubicBezTo>
                    <a:pt x="3242" y="2765"/>
                    <a:pt x="3852" y="2630"/>
                    <a:pt x="4316" y="2361"/>
                  </a:cubicBezTo>
                  <a:cubicBezTo>
                    <a:pt x="5245" y="1821"/>
                    <a:pt x="5239" y="946"/>
                    <a:pt x="4305" y="406"/>
                  </a:cubicBezTo>
                  <a:cubicBezTo>
                    <a:pt x="3837" y="136"/>
                    <a:pt x="3226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702475" y="4373825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5" y="0"/>
                  </a:moveTo>
                  <a:cubicBezTo>
                    <a:pt x="2004" y="0"/>
                    <a:pt x="1393" y="135"/>
                    <a:pt x="929" y="405"/>
                  </a:cubicBezTo>
                  <a:cubicBezTo>
                    <a:pt x="1" y="945"/>
                    <a:pt x="5" y="1820"/>
                    <a:pt x="940" y="2359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40" y="2765"/>
                    <a:pt x="3850" y="2629"/>
                    <a:pt x="4315" y="2359"/>
                  </a:cubicBezTo>
                  <a:cubicBezTo>
                    <a:pt x="5243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425300" y="45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8" y="405"/>
                  </a:cubicBezTo>
                  <a:cubicBezTo>
                    <a:pt x="0" y="945"/>
                    <a:pt x="4" y="1819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19"/>
                    <a:pt x="5237" y="945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877675" y="2682250"/>
              <a:ext cx="121925" cy="1279625"/>
            </a:xfrm>
            <a:custGeom>
              <a:avLst/>
              <a:gdLst/>
              <a:ahLst/>
              <a:cxnLst/>
              <a:rect l="l" t="t" r="r" b="b"/>
              <a:pathLst>
                <a:path w="4877" h="51185" extrusionOk="0">
                  <a:moveTo>
                    <a:pt x="4860" y="50056"/>
                  </a:moveTo>
                  <a:cubicBezTo>
                    <a:pt x="4877" y="49972"/>
                    <a:pt x="4877" y="49887"/>
                    <a:pt x="4860" y="49805"/>
                  </a:cubicBezTo>
                  <a:lnTo>
                    <a:pt x="4860" y="1"/>
                  </a:lnTo>
                  <a:lnTo>
                    <a:pt x="1" y="1"/>
                  </a:lnTo>
                  <a:lnTo>
                    <a:pt x="1" y="50056"/>
                  </a:lnTo>
                  <a:lnTo>
                    <a:pt x="10" y="50056"/>
                  </a:lnTo>
                  <a:cubicBezTo>
                    <a:pt x="125" y="50690"/>
                    <a:pt x="1169" y="51185"/>
                    <a:pt x="2440" y="51181"/>
                  </a:cubicBezTo>
                  <a:cubicBezTo>
                    <a:pt x="3702" y="51176"/>
                    <a:pt x="4737" y="50683"/>
                    <a:pt x="4860" y="50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428125" y="4352900"/>
              <a:ext cx="121950" cy="244125"/>
            </a:xfrm>
            <a:custGeom>
              <a:avLst/>
              <a:gdLst/>
              <a:ahLst/>
              <a:cxnLst/>
              <a:rect l="l" t="t" r="r" b="b"/>
              <a:pathLst>
                <a:path w="4878" h="9765" extrusionOk="0">
                  <a:moveTo>
                    <a:pt x="4861" y="8636"/>
                  </a:moveTo>
                  <a:cubicBezTo>
                    <a:pt x="4877" y="8553"/>
                    <a:pt x="4877" y="8467"/>
                    <a:pt x="4861" y="8385"/>
                  </a:cubicBezTo>
                  <a:lnTo>
                    <a:pt x="4861" y="0"/>
                  </a:lnTo>
                  <a:lnTo>
                    <a:pt x="0" y="0"/>
                  </a:lnTo>
                  <a:lnTo>
                    <a:pt x="0" y="8636"/>
                  </a:lnTo>
                  <a:lnTo>
                    <a:pt x="11" y="8636"/>
                  </a:lnTo>
                  <a:cubicBezTo>
                    <a:pt x="125" y="9270"/>
                    <a:pt x="1170" y="9765"/>
                    <a:pt x="2441" y="9761"/>
                  </a:cubicBezTo>
                  <a:cubicBezTo>
                    <a:pt x="3702" y="9756"/>
                    <a:pt x="4738" y="9263"/>
                    <a:pt x="4861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713000" y="3883275"/>
              <a:ext cx="121925" cy="244125"/>
            </a:xfrm>
            <a:custGeom>
              <a:avLst/>
              <a:gdLst/>
              <a:ahLst/>
              <a:cxnLst/>
              <a:rect l="l" t="t" r="r" b="b"/>
              <a:pathLst>
                <a:path w="4877" h="9765" extrusionOk="0">
                  <a:moveTo>
                    <a:pt x="4860" y="8634"/>
                  </a:moveTo>
                  <a:cubicBezTo>
                    <a:pt x="4877" y="8552"/>
                    <a:pt x="4877" y="8467"/>
                    <a:pt x="4860" y="8385"/>
                  </a:cubicBezTo>
                  <a:lnTo>
                    <a:pt x="4860" y="0"/>
                  </a:lnTo>
                  <a:lnTo>
                    <a:pt x="1" y="0"/>
                  </a:lnTo>
                  <a:lnTo>
                    <a:pt x="1" y="8636"/>
                  </a:lnTo>
                  <a:lnTo>
                    <a:pt x="10" y="8636"/>
                  </a:lnTo>
                  <a:cubicBezTo>
                    <a:pt x="125" y="9270"/>
                    <a:pt x="1169" y="9765"/>
                    <a:pt x="2440" y="9761"/>
                  </a:cubicBezTo>
                  <a:cubicBezTo>
                    <a:pt x="3701" y="9757"/>
                    <a:pt x="4737" y="9265"/>
                    <a:pt x="4860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4583939" y="3649903"/>
              <a:ext cx="677525" cy="864725"/>
            </a:xfrm>
            <a:custGeom>
              <a:avLst/>
              <a:gdLst/>
              <a:ahLst/>
              <a:cxnLst/>
              <a:rect l="l" t="t" r="r" b="b"/>
              <a:pathLst>
                <a:path w="27101" h="34589" extrusionOk="0">
                  <a:moveTo>
                    <a:pt x="1" y="33754"/>
                  </a:moveTo>
                  <a:lnTo>
                    <a:pt x="1" y="14910"/>
                  </a:lnTo>
                  <a:cubicBezTo>
                    <a:pt x="1" y="14665"/>
                    <a:pt x="136" y="14438"/>
                    <a:pt x="351" y="14321"/>
                  </a:cubicBezTo>
                  <a:lnTo>
                    <a:pt x="26106" y="246"/>
                  </a:lnTo>
                  <a:cubicBezTo>
                    <a:pt x="26555" y="1"/>
                    <a:pt x="27100" y="324"/>
                    <a:pt x="27100" y="836"/>
                  </a:cubicBezTo>
                  <a:lnTo>
                    <a:pt x="27100" y="19678"/>
                  </a:lnTo>
                  <a:cubicBezTo>
                    <a:pt x="27100" y="19923"/>
                    <a:pt x="26967" y="20150"/>
                    <a:pt x="26750" y="20267"/>
                  </a:cubicBezTo>
                  <a:lnTo>
                    <a:pt x="996" y="34343"/>
                  </a:lnTo>
                  <a:cubicBezTo>
                    <a:pt x="549" y="34589"/>
                    <a:pt x="1" y="34264"/>
                    <a:pt x="1" y="33754"/>
                  </a:cubicBezTo>
                  <a:close/>
                </a:path>
              </a:pathLst>
            </a:custGeom>
            <a:solidFill>
              <a:srgbClr val="E354F7">
                <a:alpha val="1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4948432" y="3047681"/>
              <a:ext cx="708325" cy="904050"/>
            </a:xfrm>
            <a:custGeom>
              <a:avLst/>
              <a:gdLst/>
              <a:ahLst/>
              <a:cxnLst/>
              <a:rect l="l" t="t" r="r" b="b"/>
              <a:pathLst>
                <a:path w="28333" h="36162" extrusionOk="0">
                  <a:moveTo>
                    <a:pt x="1" y="35290"/>
                  </a:moveTo>
                  <a:lnTo>
                    <a:pt x="1" y="15589"/>
                  </a:lnTo>
                  <a:cubicBezTo>
                    <a:pt x="1" y="15331"/>
                    <a:pt x="140" y="15096"/>
                    <a:pt x="366" y="14973"/>
                  </a:cubicBezTo>
                  <a:lnTo>
                    <a:pt x="27293" y="256"/>
                  </a:lnTo>
                  <a:cubicBezTo>
                    <a:pt x="27761" y="1"/>
                    <a:pt x="28332" y="340"/>
                    <a:pt x="28332" y="873"/>
                  </a:cubicBezTo>
                  <a:lnTo>
                    <a:pt x="28332" y="20573"/>
                  </a:lnTo>
                  <a:cubicBezTo>
                    <a:pt x="28331" y="20831"/>
                    <a:pt x="28192" y="21066"/>
                    <a:pt x="27966" y="21190"/>
                  </a:cubicBezTo>
                  <a:lnTo>
                    <a:pt x="1039" y="35906"/>
                  </a:lnTo>
                  <a:cubicBezTo>
                    <a:pt x="572" y="36161"/>
                    <a:pt x="1" y="35822"/>
                    <a:pt x="1" y="35290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4668775" y="4215925"/>
              <a:ext cx="87575" cy="73550"/>
            </a:xfrm>
            <a:custGeom>
              <a:avLst/>
              <a:gdLst/>
              <a:ahLst/>
              <a:cxnLst/>
              <a:rect l="l" t="t" r="r" b="b"/>
              <a:pathLst>
                <a:path w="3503" h="2942" extrusionOk="0">
                  <a:moveTo>
                    <a:pt x="3073" y="0"/>
                  </a:moveTo>
                  <a:cubicBezTo>
                    <a:pt x="3002" y="0"/>
                    <a:pt x="2929" y="18"/>
                    <a:pt x="2860" y="58"/>
                  </a:cubicBezTo>
                  <a:lnTo>
                    <a:pt x="215" y="1580"/>
                  </a:lnTo>
                  <a:cubicBezTo>
                    <a:pt x="83" y="1657"/>
                    <a:pt x="1" y="1799"/>
                    <a:pt x="1" y="1953"/>
                  </a:cubicBezTo>
                  <a:lnTo>
                    <a:pt x="1" y="2511"/>
                  </a:lnTo>
                  <a:cubicBezTo>
                    <a:pt x="1" y="2762"/>
                    <a:pt x="206" y="2941"/>
                    <a:pt x="430" y="2941"/>
                  </a:cubicBezTo>
                  <a:cubicBezTo>
                    <a:pt x="501" y="2941"/>
                    <a:pt x="574" y="2923"/>
                    <a:pt x="643" y="2884"/>
                  </a:cubicBezTo>
                  <a:lnTo>
                    <a:pt x="3288" y="1360"/>
                  </a:lnTo>
                  <a:cubicBezTo>
                    <a:pt x="3420" y="1283"/>
                    <a:pt x="3502" y="1143"/>
                    <a:pt x="3502" y="989"/>
                  </a:cubicBezTo>
                  <a:lnTo>
                    <a:pt x="3502" y="429"/>
                  </a:lnTo>
                  <a:cubicBezTo>
                    <a:pt x="3501" y="179"/>
                    <a:pt x="3296" y="0"/>
                    <a:pt x="3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4668825" y="4026500"/>
              <a:ext cx="296775" cy="193350"/>
            </a:xfrm>
            <a:custGeom>
              <a:avLst/>
              <a:gdLst/>
              <a:ahLst/>
              <a:cxnLst/>
              <a:rect l="l" t="t" r="r" b="b"/>
              <a:pathLst>
                <a:path w="11871" h="7734" extrusionOk="0">
                  <a:moveTo>
                    <a:pt x="11442" y="1"/>
                  </a:moveTo>
                  <a:cubicBezTo>
                    <a:pt x="11371" y="1"/>
                    <a:pt x="11298" y="19"/>
                    <a:pt x="11230" y="58"/>
                  </a:cubicBezTo>
                  <a:lnTo>
                    <a:pt x="215" y="6372"/>
                  </a:lnTo>
                  <a:cubicBezTo>
                    <a:pt x="82" y="6449"/>
                    <a:pt x="0" y="6591"/>
                    <a:pt x="0" y="6744"/>
                  </a:cubicBezTo>
                  <a:lnTo>
                    <a:pt x="0" y="7305"/>
                  </a:lnTo>
                  <a:cubicBezTo>
                    <a:pt x="0" y="7555"/>
                    <a:pt x="205" y="7734"/>
                    <a:pt x="429" y="7734"/>
                  </a:cubicBezTo>
                  <a:cubicBezTo>
                    <a:pt x="500" y="7734"/>
                    <a:pt x="573" y="7716"/>
                    <a:pt x="641" y="7677"/>
                  </a:cubicBezTo>
                  <a:lnTo>
                    <a:pt x="11656" y="1364"/>
                  </a:lnTo>
                  <a:cubicBezTo>
                    <a:pt x="11790" y="1287"/>
                    <a:pt x="11871" y="1145"/>
                    <a:pt x="11871" y="992"/>
                  </a:cubicBezTo>
                  <a:lnTo>
                    <a:pt x="11871" y="430"/>
                  </a:lnTo>
                  <a:cubicBezTo>
                    <a:pt x="11871" y="180"/>
                    <a:pt x="11666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668825" y="3952300"/>
              <a:ext cx="183325" cy="128300"/>
            </a:xfrm>
            <a:custGeom>
              <a:avLst/>
              <a:gdLst/>
              <a:ahLst/>
              <a:cxnLst/>
              <a:rect l="l" t="t" r="r" b="b"/>
              <a:pathLst>
                <a:path w="7333" h="5132" extrusionOk="0">
                  <a:moveTo>
                    <a:pt x="6902" y="1"/>
                  </a:moveTo>
                  <a:cubicBezTo>
                    <a:pt x="6831" y="1"/>
                    <a:pt x="6758" y="19"/>
                    <a:pt x="6690" y="58"/>
                  </a:cubicBezTo>
                  <a:lnTo>
                    <a:pt x="216" y="3770"/>
                  </a:lnTo>
                  <a:cubicBezTo>
                    <a:pt x="84" y="3847"/>
                    <a:pt x="2" y="3987"/>
                    <a:pt x="2" y="4141"/>
                  </a:cubicBezTo>
                  <a:lnTo>
                    <a:pt x="2" y="4703"/>
                  </a:lnTo>
                  <a:cubicBezTo>
                    <a:pt x="1" y="4953"/>
                    <a:pt x="206" y="5132"/>
                    <a:pt x="431" y="5132"/>
                  </a:cubicBezTo>
                  <a:cubicBezTo>
                    <a:pt x="502" y="5132"/>
                    <a:pt x="574" y="5114"/>
                    <a:pt x="643" y="5075"/>
                  </a:cubicBezTo>
                  <a:lnTo>
                    <a:pt x="7116" y="1363"/>
                  </a:lnTo>
                  <a:cubicBezTo>
                    <a:pt x="7249" y="1286"/>
                    <a:pt x="7331" y="1145"/>
                    <a:pt x="7332" y="992"/>
                  </a:cubicBezTo>
                  <a:lnTo>
                    <a:pt x="7332" y="430"/>
                  </a:lnTo>
                  <a:cubicBezTo>
                    <a:pt x="7332" y="180"/>
                    <a:pt x="7126" y="1"/>
                    <a:pt x="6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4668825" y="3981350"/>
              <a:ext cx="254125" cy="168900"/>
            </a:xfrm>
            <a:custGeom>
              <a:avLst/>
              <a:gdLst/>
              <a:ahLst/>
              <a:cxnLst/>
              <a:rect l="l" t="t" r="r" b="b"/>
              <a:pathLst>
                <a:path w="10165" h="6756" extrusionOk="0">
                  <a:moveTo>
                    <a:pt x="9735" y="1"/>
                  </a:moveTo>
                  <a:cubicBezTo>
                    <a:pt x="9664" y="1"/>
                    <a:pt x="9591" y="19"/>
                    <a:pt x="9522" y="59"/>
                  </a:cubicBezTo>
                  <a:lnTo>
                    <a:pt x="216" y="5395"/>
                  </a:lnTo>
                  <a:cubicBezTo>
                    <a:pt x="82" y="5470"/>
                    <a:pt x="0" y="5612"/>
                    <a:pt x="0" y="5765"/>
                  </a:cubicBezTo>
                  <a:lnTo>
                    <a:pt x="0" y="6326"/>
                  </a:lnTo>
                  <a:cubicBezTo>
                    <a:pt x="0" y="6576"/>
                    <a:pt x="206" y="6756"/>
                    <a:pt x="430" y="6756"/>
                  </a:cubicBezTo>
                  <a:cubicBezTo>
                    <a:pt x="501" y="6756"/>
                    <a:pt x="574" y="6738"/>
                    <a:pt x="643" y="6698"/>
                  </a:cubicBezTo>
                  <a:lnTo>
                    <a:pt x="9949" y="1363"/>
                  </a:lnTo>
                  <a:cubicBezTo>
                    <a:pt x="10083" y="1287"/>
                    <a:pt x="10165" y="1144"/>
                    <a:pt x="10163" y="991"/>
                  </a:cubicBezTo>
                  <a:lnTo>
                    <a:pt x="10163" y="431"/>
                  </a:lnTo>
                  <a:cubicBezTo>
                    <a:pt x="10164" y="181"/>
                    <a:pt x="9959" y="1"/>
                    <a:pt x="9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2320750" y="4673400"/>
              <a:ext cx="1353275" cy="783125"/>
            </a:xfrm>
            <a:custGeom>
              <a:avLst/>
              <a:gdLst/>
              <a:ahLst/>
              <a:cxnLst/>
              <a:rect l="l" t="t" r="r" b="b"/>
              <a:pathLst>
                <a:path w="54131" h="31325" fill="none" extrusionOk="0">
                  <a:moveTo>
                    <a:pt x="44429" y="5575"/>
                  </a:moveTo>
                  <a:cubicBezTo>
                    <a:pt x="54079" y="11146"/>
                    <a:pt x="54130" y="20180"/>
                    <a:pt x="44537" y="25753"/>
                  </a:cubicBezTo>
                  <a:cubicBezTo>
                    <a:pt x="34950" y="31325"/>
                    <a:pt x="19356" y="31325"/>
                    <a:pt x="9705" y="25753"/>
                  </a:cubicBezTo>
                  <a:cubicBezTo>
                    <a:pt x="57" y="20182"/>
                    <a:pt x="1" y="11146"/>
                    <a:pt x="9587" y="5575"/>
                  </a:cubicBezTo>
                  <a:cubicBezTo>
                    <a:pt x="19179" y="0"/>
                    <a:pt x="34780" y="4"/>
                    <a:pt x="44429" y="5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665275" y="5030175"/>
              <a:ext cx="664900" cy="266300"/>
            </a:xfrm>
            <a:custGeom>
              <a:avLst/>
              <a:gdLst/>
              <a:ahLst/>
              <a:cxnLst/>
              <a:rect l="l" t="t" r="r" b="b"/>
              <a:pathLst>
                <a:path w="26596" h="10652" extrusionOk="0">
                  <a:moveTo>
                    <a:pt x="26506" y="1663"/>
                  </a:moveTo>
                  <a:cubicBezTo>
                    <a:pt x="26396" y="3648"/>
                    <a:pt x="24995" y="5250"/>
                    <a:pt x="23427" y="6330"/>
                  </a:cubicBezTo>
                  <a:cubicBezTo>
                    <a:pt x="21528" y="7639"/>
                    <a:pt x="19251" y="8382"/>
                    <a:pt x="16990" y="8756"/>
                  </a:cubicBezTo>
                  <a:cubicBezTo>
                    <a:pt x="12504" y="9496"/>
                    <a:pt x="7288" y="9004"/>
                    <a:pt x="3402" y="6471"/>
                  </a:cubicBezTo>
                  <a:cubicBezTo>
                    <a:pt x="1654" y="5332"/>
                    <a:pt x="46" y="3559"/>
                    <a:pt x="53" y="1354"/>
                  </a:cubicBezTo>
                  <a:cubicBezTo>
                    <a:pt x="49" y="2894"/>
                    <a:pt x="0" y="1202"/>
                    <a:pt x="41" y="2741"/>
                  </a:cubicBezTo>
                  <a:cubicBezTo>
                    <a:pt x="134" y="6308"/>
                    <a:pt x="3938" y="8420"/>
                    <a:pt x="6914" y="9378"/>
                  </a:cubicBezTo>
                  <a:cubicBezTo>
                    <a:pt x="10571" y="10553"/>
                    <a:pt x="14684" y="10652"/>
                    <a:pt x="18410" y="9741"/>
                  </a:cubicBezTo>
                  <a:cubicBezTo>
                    <a:pt x="21513" y="8984"/>
                    <a:pt x="25515" y="7222"/>
                    <a:pt x="26367" y="3784"/>
                  </a:cubicBezTo>
                  <a:cubicBezTo>
                    <a:pt x="26595" y="2862"/>
                    <a:pt x="26506" y="1846"/>
                    <a:pt x="26509" y="905"/>
                  </a:cubicBezTo>
                  <a:cubicBezTo>
                    <a:pt x="26512" y="0"/>
                    <a:pt x="26514" y="2334"/>
                    <a:pt x="26516" y="1429"/>
                  </a:cubicBezTo>
                  <a:cubicBezTo>
                    <a:pt x="26514" y="1507"/>
                    <a:pt x="26512" y="1585"/>
                    <a:pt x="26506" y="166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633900" y="4873375"/>
              <a:ext cx="726925" cy="383250"/>
            </a:xfrm>
            <a:custGeom>
              <a:avLst/>
              <a:gdLst/>
              <a:ahLst/>
              <a:cxnLst/>
              <a:rect l="l" t="t" r="r" b="b"/>
              <a:pathLst>
                <a:path w="29077" h="15330" extrusionOk="0">
                  <a:moveTo>
                    <a:pt x="14504" y="1429"/>
                  </a:moveTo>
                  <a:cubicBezTo>
                    <a:pt x="17261" y="1429"/>
                    <a:pt x="20021" y="2038"/>
                    <a:pt x="22131" y="3256"/>
                  </a:cubicBezTo>
                  <a:cubicBezTo>
                    <a:pt x="26350" y="5693"/>
                    <a:pt x="26370" y="9640"/>
                    <a:pt x="22177" y="12077"/>
                  </a:cubicBezTo>
                  <a:cubicBezTo>
                    <a:pt x="20082" y="13295"/>
                    <a:pt x="17330" y="13904"/>
                    <a:pt x="14574" y="13904"/>
                  </a:cubicBezTo>
                  <a:cubicBezTo>
                    <a:pt x="11819" y="13904"/>
                    <a:pt x="9060" y="13295"/>
                    <a:pt x="6951" y="12077"/>
                  </a:cubicBezTo>
                  <a:cubicBezTo>
                    <a:pt x="2732" y="9640"/>
                    <a:pt x="2709" y="5690"/>
                    <a:pt x="6898" y="3256"/>
                  </a:cubicBezTo>
                  <a:cubicBezTo>
                    <a:pt x="8994" y="2038"/>
                    <a:pt x="11748" y="1429"/>
                    <a:pt x="14504" y="1429"/>
                  </a:cubicBezTo>
                  <a:close/>
                  <a:moveTo>
                    <a:pt x="14496" y="0"/>
                  </a:moveTo>
                  <a:cubicBezTo>
                    <a:pt x="11110" y="0"/>
                    <a:pt x="7727" y="748"/>
                    <a:pt x="5151" y="2245"/>
                  </a:cubicBezTo>
                  <a:cubicBezTo>
                    <a:pt x="1" y="5238"/>
                    <a:pt x="31" y="10092"/>
                    <a:pt x="5214" y="13085"/>
                  </a:cubicBezTo>
                  <a:cubicBezTo>
                    <a:pt x="7806" y="14581"/>
                    <a:pt x="11196" y="15329"/>
                    <a:pt x="14582" y="15329"/>
                  </a:cubicBezTo>
                  <a:cubicBezTo>
                    <a:pt x="17968" y="15329"/>
                    <a:pt x="21350" y="14581"/>
                    <a:pt x="23925" y="13085"/>
                  </a:cubicBezTo>
                  <a:cubicBezTo>
                    <a:pt x="29077" y="10090"/>
                    <a:pt x="29049" y="5238"/>
                    <a:pt x="23866" y="2245"/>
                  </a:cubicBezTo>
                  <a:cubicBezTo>
                    <a:pt x="21275" y="749"/>
                    <a:pt x="17884" y="0"/>
                    <a:pt x="1449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633900" y="4854650"/>
              <a:ext cx="726925" cy="420675"/>
            </a:xfrm>
            <a:custGeom>
              <a:avLst/>
              <a:gdLst/>
              <a:ahLst/>
              <a:cxnLst/>
              <a:rect l="l" t="t" r="r" b="b"/>
              <a:pathLst>
                <a:path w="29077" h="16827" extrusionOk="0">
                  <a:moveTo>
                    <a:pt x="23866" y="2994"/>
                  </a:moveTo>
                  <a:cubicBezTo>
                    <a:pt x="29049" y="5987"/>
                    <a:pt x="29077" y="10839"/>
                    <a:pt x="23925" y="13834"/>
                  </a:cubicBezTo>
                  <a:cubicBezTo>
                    <a:pt x="18774" y="16826"/>
                    <a:pt x="10398" y="16826"/>
                    <a:pt x="5214" y="13834"/>
                  </a:cubicBezTo>
                  <a:cubicBezTo>
                    <a:pt x="31" y="10841"/>
                    <a:pt x="1" y="5987"/>
                    <a:pt x="5151" y="2994"/>
                  </a:cubicBezTo>
                  <a:cubicBezTo>
                    <a:pt x="10303" y="0"/>
                    <a:pt x="18684" y="2"/>
                    <a:pt x="23866" y="2994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763900" y="3863225"/>
              <a:ext cx="476325" cy="1328125"/>
            </a:xfrm>
            <a:custGeom>
              <a:avLst/>
              <a:gdLst/>
              <a:ahLst/>
              <a:cxnLst/>
              <a:rect l="l" t="t" r="r" b="b"/>
              <a:pathLst>
                <a:path w="19053" h="53125" extrusionOk="0">
                  <a:moveTo>
                    <a:pt x="18990" y="48712"/>
                  </a:moveTo>
                  <a:cubicBezTo>
                    <a:pt x="19053" y="48389"/>
                    <a:pt x="19053" y="48057"/>
                    <a:pt x="18990" y="47735"/>
                  </a:cubicBezTo>
                  <a:lnTo>
                    <a:pt x="18990" y="1"/>
                  </a:lnTo>
                  <a:lnTo>
                    <a:pt x="0" y="1"/>
                  </a:lnTo>
                  <a:lnTo>
                    <a:pt x="0" y="48712"/>
                  </a:lnTo>
                  <a:lnTo>
                    <a:pt x="41" y="48712"/>
                  </a:lnTo>
                  <a:cubicBezTo>
                    <a:pt x="485" y="51192"/>
                    <a:pt x="4567" y="53124"/>
                    <a:pt x="9533" y="53109"/>
                  </a:cubicBezTo>
                  <a:cubicBezTo>
                    <a:pt x="14461" y="53093"/>
                    <a:pt x="18509" y="51167"/>
                    <a:pt x="18990" y="487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33"/>
          <p:cNvSpPr txBox="1">
            <a:spLocks noGrp="1"/>
          </p:cNvSpPr>
          <p:nvPr>
            <p:ph type="subTitle" idx="1"/>
          </p:nvPr>
        </p:nvSpPr>
        <p:spPr>
          <a:xfrm>
            <a:off x="5491192" y="1744403"/>
            <a:ext cx="3841709" cy="2447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Customer Behavior Analysis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Save Interactive Plots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Recommendation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Create website to showcase the association rules for products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77" name="Google Shape;883;p37">
            <a:extLst>
              <a:ext uri="{FF2B5EF4-FFF2-40B4-BE49-F238E27FC236}">
                <a16:creationId xmlns:a16="http://schemas.microsoft.com/office/drawing/2014/main" id="{8AF1657F-82F1-4D8C-8A57-5748977A9063}"/>
              </a:ext>
            </a:extLst>
          </p:cNvPr>
          <p:cNvSpPr/>
          <p:nvPr/>
        </p:nvSpPr>
        <p:spPr>
          <a:xfrm>
            <a:off x="5328948" y="1925359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883;p37">
            <a:extLst>
              <a:ext uri="{FF2B5EF4-FFF2-40B4-BE49-F238E27FC236}">
                <a16:creationId xmlns:a16="http://schemas.microsoft.com/office/drawing/2014/main" id="{20EA1765-44C7-494E-8AC8-BC2A8A5865C3}"/>
              </a:ext>
            </a:extLst>
          </p:cNvPr>
          <p:cNvSpPr/>
          <p:nvPr/>
        </p:nvSpPr>
        <p:spPr>
          <a:xfrm>
            <a:off x="5336860" y="2536695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883;p37">
            <a:extLst>
              <a:ext uri="{FF2B5EF4-FFF2-40B4-BE49-F238E27FC236}">
                <a16:creationId xmlns:a16="http://schemas.microsoft.com/office/drawing/2014/main" id="{CF8F37A9-4D10-4904-B9DA-113693272648}"/>
              </a:ext>
            </a:extLst>
          </p:cNvPr>
          <p:cNvSpPr/>
          <p:nvPr/>
        </p:nvSpPr>
        <p:spPr>
          <a:xfrm>
            <a:off x="5328948" y="3131281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883;p37">
            <a:extLst>
              <a:ext uri="{FF2B5EF4-FFF2-40B4-BE49-F238E27FC236}">
                <a16:creationId xmlns:a16="http://schemas.microsoft.com/office/drawing/2014/main" id="{EFB46A36-4691-4F28-9EA7-817B6EA00FF1}"/>
              </a:ext>
            </a:extLst>
          </p:cNvPr>
          <p:cNvSpPr/>
          <p:nvPr/>
        </p:nvSpPr>
        <p:spPr>
          <a:xfrm>
            <a:off x="5334162" y="3721188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64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subTitle" idx="1"/>
          </p:nvPr>
        </p:nvSpPr>
        <p:spPr>
          <a:xfrm>
            <a:off x="127070" y="2653890"/>
            <a:ext cx="5146547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This analysis can be done 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any store transaction</a:t>
            </a:r>
            <a:endParaRPr sz="2400" dirty="0"/>
          </a:p>
        </p:txBody>
      </p:sp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485023" y="763666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APPLICABILITY </a:t>
            </a:r>
            <a:endParaRPr dirty="0"/>
          </a:p>
        </p:txBody>
      </p:sp>
      <p:grpSp>
        <p:nvGrpSpPr>
          <p:cNvPr id="917" name="Google Shape;917;p39"/>
          <p:cNvGrpSpPr/>
          <p:nvPr/>
        </p:nvGrpSpPr>
        <p:grpSpPr>
          <a:xfrm>
            <a:off x="4569453" y="800518"/>
            <a:ext cx="4574553" cy="4472641"/>
            <a:chOff x="1141900" y="258850"/>
            <a:chExt cx="5336000" cy="5217125"/>
          </a:xfrm>
        </p:grpSpPr>
        <p:sp>
          <p:nvSpPr>
            <p:cNvPr id="918" name="Google Shape;918;p39"/>
            <p:cNvSpPr/>
            <p:nvPr/>
          </p:nvSpPr>
          <p:spPr>
            <a:xfrm>
              <a:off x="1141900" y="4194400"/>
              <a:ext cx="5336000" cy="1281575"/>
            </a:xfrm>
            <a:custGeom>
              <a:avLst/>
              <a:gdLst/>
              <a:ahLst/>
              <a:cxnLst/>
              <a:rect l="l" t="t" r="r" b="b"/>
              <a:pathLst>
                <a:path w="213440" h="51263" extrusionOk="0">
                  <a:moveTo>
                    <a:pt x="56252" y="1"/>
                  </a:moveTo>
                  <a:lnTo>
                    <a:pt x="0" y="51262"/>
                  </a:lnTo>
                  <a:lnTo>
                    <a:pt x="213439" y="51262"/>
                  </a:lnTo>
                  <a:lnTo>
                    <a:pt x="134420" y="4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  <a:alpha val="36160"/>
                  </a:srgbClr>
                </a:gs>
                <a:gs pos="66000">
                  <a:srgbClr val="E354F7">
                    <a:alpha val="16078"/>
                    <a:alpha val="36160"/>
                  </a:srgbClr>
                </a:gs>
                <a:gs pos="100000">
                  <a:srgbClr val="10ECFF">
                    <a:alpha val="25490"/>
                    <a:alpha val="361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572500" y="258850"/>
              <a:ext cx="1933725" cy="3996200"/>
            </a:xfrm>
            <a:custGeom>
              <a:avLst/>
              <a:gdLst/>
              <a:ahLst/>
              <a:cxnLst/>
              <a:rect l="l" t="t" r="r" b="b"/>
              <a:pathLst>
                <a:path w="77349" h="159848" extrusionOk="0">
                  <a:moveTo>
                    <a:pt x="68508" y="159845"/>
                  </a:moveTo>
                  <a:lnTo>
                    <a:pt x="8762" y="159818"/>
                  </a:lnTo>
                  <a:cubicBezTo>
                    <a:pt x="3922" y="159814"/>
                    <a:pt x="0" y="155881"/>
                    <a:pt x="3" y="151031"/>
                  </a:cubicBezTo>
                  <a:lnTo>
                    <a:pt x="75" y="8779"/>
                  </a:lnTo>
                  <a:cubicBezTo>
                    <a:pt x="77" y="3929"/>
                    <a:pt x="4003" y="1"/>
                    <a:pt x="8841" y="2"/>
                  </a:cubicBezTo>
                  <a:lnTo>
                    <a:pt x="68587" y="33"/>
                  </a:lnTo>
                  <a:cubicBezTo>
                    <a:pt x="73427" y="35"/>
                    <a:pt x="77349" y="3968"/>
                    <a:pt x="77346" y="8819"/>
                  </a:cubicBezTo>
                  <a:lnTo>
                    <a:pt x="77274" y="151069"/>
                  </a:lnTo>
                  <a:cubicBezTo>
                    <a:pt x="77272" y="155920"/>
                    <a:pt x="73347" y="159848"/>
                    <a:pt x="68508" y="1598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663200" y="694475"/>
              <a:ext cx="1755825" cy="3121800"/>
            </a:xfrm>
            <a:custGeom>
              <a:avLst/>
              <a:gdLst/>
              <a:ahLst/>
              <a:cxnLst/>
              <a:rect l="l" t="t" r="r" b="b"/>
              <a:pathLst>
                <a:path w="70233" h="124872" extrusionOk="0">
                  <a:moveTo>
                    <a:pt x="70171" y="124871"/>
                  </a:moveTo>
                  <a:lnTo>
                    <a:pt x="1" y="124837"/>
                  </a:lnTo>
                  <a:lnTo>
                    <a:pt x="62" y="0"/>
                  </a:lnTo>
                  <a:lnTo>
                    <a:pt x="70232" y="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1732575" y="912950"/>
              <a:ext cx="1265775" cy="2044125"/>
            </a:xfrm>
            <a:custGeom>
              <a:avLst/>
              <a:gdLst/>
              <a:ahLst/>
              <a:cxnLst/>
              <a:rect l="l" t="t" r="r" b="b"/>
              <a:pathLst>
                <a:path w="50631" h="81765" extrusionOk="0">
                  <a:moveTo>
                    <a:pt x="1" y="0"/>
                  </a:moveTo>
                  <a:lnTo>
                    <a:pt x="1" y="81765"/>
                  </a:lnTo>
                  <a:lnTo>
                    <a:pt x="50630" y="81765"/>
                  </a:lnTo>
                  <a:lnTo>
                    <a:pt x="50630" y="0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02775" y="2100325"/>
              <a:ext cx="305125" cy="330500"/>
            </a:xfrm>
            <a:custGeom>
              <a:avLst/>
              <a:gdLst/>
              <a:ahLst/>
              <a:cxnLst/>
              <a:rect l="l" t="t" r="r" b="b"/>
              <a:pathLst>
                <a:path w="12205" h="13220" extrusionOk="0">
                  <a:moveTo>
                    <a:pt x="12204" y="0"/>
                  </a:moveTo>
                  <a:lnTo>
                    <a:pt x="12204" y="0"/>
                  </a:lnTo>
                  <a:cubicBezTo>
                    <a:pt x="5433" y="673"/>
                    <a:pt x="135" y="6316"/>
                    <a:pt x="0" y="13217"/>
                  </a:cubicBezTo>
                  <a:lnTo>
                    <a:pt x="3691" y="13220"/>
                  </a:lnTo>
                  <a:cubicBezTo>
                    <a:pt x="3820" y="8353"/>
                    <a:pt x="7476" y="4375"/>
                    <a:pt x="12203" y="3720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002700" y="2093500"/>
              <a:ext cx="676425" cy="676225"/>
            </a:xfrm>
            <a:custGeom>
              <a:avLst/>
              <a:gdLst/>
              <a:ahLst/>
              <a:cxnLst/>
              <a:rect l="l" t="t" r="r" b="b"/>
              <a:pathLst>
                <a:path w="27057" h="27049" extrusionOk="0">
                  <a:moveTo>
                    <a:pt x="14609" y="0"/>
                  </a:moveTo>
                  <a:lnTo>
                    <a:pt x="14609" y="3698"/>
                  </a:lnTo>
                  <a:cubicBezTo>
                    <a:pt x="19537" y="4261"/>
                    <a:pt x="23366" y="8433"/>
                    <a:pt x="23363" y="13502"/>
                  </a:cubicBezTo>
                  <a:cubicBezTo>
                    <a:pt x="23362" y="18951"/>
                    <a:pt x="18934" y="23367"/>
                    <a:pt x="13474" y="23367"/>
                  </a:cubicBezTo>
                  <a:cubicBezTo>
                    <a:pt x="13471" y="23367"/>
                    <a:pt x="13469" y="23367"/>
                    <a:pt x="13467" y="23367"/>
                  </a:cubicBezTo>
                  <a:cubicBezTo>
                    <a:pt x="8574" y="23364"/>
                    <a:pt x="4526" y="19815"/>
                    <a:pt x="3731" y="15161"/>
                  </a:cubicBezTo>
                  <a:lnTo>
                    <a:pt x="1" y="15160"/>
                  </a:lnTo>
                  <a:lnTo>
                    <a:pt x="1" y="15160"/>
                  </a:lnTo>
                  <a:cubicBezTo>
                    <a:pt x="824" y="21857"/>
                    <a:pt x="6529" y="27045"/>
                    <a:pt x="13465" y="27049"/>
                  </a:cubicBezTo>
                  <a:cubicBezTo>
                    <a:pt x="13468" y="27049"/>
                    <a:pt x="13470" y="27049"/>
                    <a:pt x="13473" y="27049"/>
                  </a:cubicBezTo>
                  <a:cubicBezTo>
                    <a:pt x="20969" y="27049"/>
                    <a:pt x="27050" y="20987"/>
                    <a:pt x="27053" y="13503"/>
                  </a:cubicBezTo>
                  <a:cubicBezTo>
                    <a:pt x="27057" y="6401"/>
                    <a:pt x="21580" y="579"/>
                    <a:pt x="14609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1921300" y="2012975"/>
              <a:ext cx="839250" cy="837300"/>
            </a:xfrm>
            <a:custGeom>
              <a:avLst/>
              <a:gdLst/>
              <a:ahLst/>
              <a:cxnLst/>
              <a:rect l="l" t="t" r="r" b="b"/>
              <a:pathLst>
                <a:path w="33570" h="33492" extrusionOk="0">
                  <a:moveTo>
                    <a:pt x="16792" y="330"/>
                  </a:moveTo>
                  <a:cubicBezTo>
                    <a:pt x="25863" y="334"/>
                    <a:pt x="33241" y="7703"/>
                    <a:pt x="33237" y="16755"/>
                  </a:cubicBezTo>
                  <a:cubicBezTo>
                    <a:pt x="33235" y="21140"/>
                    <a:pt x="31520" y="25265"/>
                    <a:pt x="28412" y="28361"/>
                  </a:cubicBezTo>
                  <a:cubicBezTo>
                    <a:pt x="25305" y="31459"/>
                    <a:pt x="21176" y="33164"/>
                    <a:pt x="16784" y="33164"/>
                  </a:cubicBezTo>
                  <a:lnTo>
                    <a:pt x="16775" y="33164"/>
                  </a:lnTo>
                  <a:cubicBezTo>
                    <a:pt x="12380" y="33161"/>
                    <a:pt x="8250" y="31452"/>
                    <a:pt x="5145" y="28349"/>
                  </a:cubicBezTo>
                  <a:cubicBezTo>
                    <a:pt x="2038" y="25246"/>
                    <a:pt x="329" y="21123"/>
                    <a:pt x="330" y="16738"/>
                  </a:cubicBezTo>
                  <a:cubicBezTo>
                    <a:pt x="337" y="7690"/>
                    <a:pt x="7717" y="330"/>
                    <a:pt x="16785" y="330"/>
                  </a:cubicBezTo>
                  <a:close/>
                  <a:moveTo>
                    <a:pt x="16785" y="1"/>
                  </a:moveTo>
                  <a:cubicBezTo>
                    <a:pt x="7538" y="1"/>
                    <a:pt x="9" y="7508"/>
                    <a:pt x="2" y="16738"/>
                  </a:cubicBezTo>
                  <a:cubicBezTo>
                    <a:pt x="1" y="21212"/>
                    <a:pt x="1744" y="25417"/>
                    <a:pt x="4912" y="28582"/>
                  </a:cubicBezTo>
                  <a:cubicBezTo>
                    <a:pt x="8080" y="31746"/>
                    <a:pt x="12294" y="33490"/>
                    <a:pt x="16776" y="33492"/>
                  </a:cubicBezTo>
                  <a:lnTo>
                    <a:pt x="16785" y="33492"/>
                  </a:lnTo>
                  <a:cubicBezTo>
                    <a:pt x="21264" y="33492"/>
                    <a:pt x="25477" y="31753"/>
                    <a:pt x="28646" y="28594"/>
                  </a:cubicBezTo>
                  <a:cubicBezTo>
                    <a:pt x="31817" y="25432"/>
                    <a:pt x="33565" y="21229"/>
                    <a:pt x="33566" y="16755"/>
                  </a:cubicBezTo>
                  <a:cubicBezTo>
                    <a:pt x="33570" y="7521"/>
                    <a:pt x="26044" y="5"/>
                    <a:pt x="1679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002775" y="1184575"/>
              <a:ext cx="305125" cy="330525"/>
            </a:xfrm>
            <a:custGeom>
              <a:avLst/>
              <a:gdLst/>
              <a:ahLst/>
              <a:cxnLst/>
              <a:rect l="l" t="t" r="r" b="b"/>
              <a:pathLst>
                <a:path w="12205" h="13221" extrusionOk="0">
                  <a:moveTo>
                    <a:pt x="12204" y="0"/>
                  </a:moveTo>
                  <a:cubicBezTo>
                    <a:pt x="5433" y="676"/>
                    <a:pt x="135" y="6316"/>
                    <a:pt x="0" y="13219"/>
                  </a:cubicBezTo>
                  <a:lnTo>
                    <a:pt x="3691" y="13221"/>
                  </a:lnTo>
                  <a:cubicBezTo>
                    <a:pt x="3820" y="8353"/>
                    <a:pt x="7476" y="4374"/>
                    <a:pt x="12203" y="3721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002700" y="1177775"/>
              <a:ext cx="676425" cy="676325"/>
            </a:xfrm>
            <a:custGeom>
              <a:avLst/>
              <a:gdLst/>
              <a:ahLst/>
              <a:cxnLst/>
              <a:rect l="l" t="t" r="r" b="b"/>
              <a:pathLst>
                <a:path w="27057" h="27053" extrusionOk="0">
                  <a:moveTo>
                    <a:pt x="14609" y="3698"/>
                  </a:moveTo>
                  <a:cubicBezTo>
                    <a:pt x="19537" y="4261"/>
                    <a:pt x="23366" y="8434"/>
                    <a:pt x="23363" y="13502"/>
                  </a:cubicBezTo>
                  <a:cubicBezTo>
                    <a:pt x="23362" y="18954"/>
                    <a:pt x="18930" y="23370"/>
                    <a:pt x="13467" y="23367"/>
                  </a:cubicBezTo>
                  <a:cubicBezTo>
                    <a:pt x="8574" y="23366"/>
                    <a:pt x="4526" y="19816"/>
                    <a:pt x="3731" y="15161"/>
                  </a:cubicBezTo>
                  <a:lnTo>
                    <a:pt x="1" y="15159"/>
                  </a:lnTo>
                  <a:cubicBezTo>
                    <a:pt x="824" y="21858"/>
                    <a:pt x="6529" y="27046"/>
                    <a:pt x="13465" y="27049"/>
                  </a:cubicBezTo>
                  <a:cubicBezTo>
                    <a:pt x="20965" y="27053"/>
                    <a:pt x="27050" y="20988"/>
                    <a:pt x="27053" y="13504"/>
                  </a:cubicBezTo>
                  <a:cubicBezTo>
                    <a:pt x="27057" y="6404"/>
                    <a:pt x="21580" y="579"/>
                    <a:pt x="1460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1921250" y="1097225"/>
              <a:ext cx="839300" cy="837375"/>
            </a:xfrm>
            <a:custGeom>
              <a:avLst/>
              <a:gdLst/>
              <a:ahLst/>
              <a:cxnLst/>
              <a:rect l="l" t="t" r="r" b="b"/>
              <a:pathLst>
                <a:path w="33572" h="33495" extrusionOk="0">
                  <a:moveTo>
                    <a:pt x="16795" y="330"/>
                  </a:moveTo>
                  <a:cubicBezTo>
                    <a:pt x="25866" y="335"/>
                    <a:pt x="33245" y="7705"/>
                    <a:pt x="33240" y="16755"/>
                  </a:cubicBezTo>
                  <a:cubicBezTo>
                    <a:pt x="33236" y="25807"/>
                    <a:pt x="25856" y="33165"/>
                    <a:pt x="16786" y="33165"/>
                  </a:cubicBezTo>
                  <a:lnTo>
                    <a:pt x="16778" y="33165"/>
                  </a:lnTo>
                  <a:cubicBezTo>
                    <a:pt x="7706" y="33161"/>
                    <a:pt x="328" y="25792"/>
                    <a:pt x="332" y="16740"/>
                  </a:cubicBezTo>
                  <a:cubicBezTo>
                    <a:pt x="339" y="7689"/>
                    <a:pt x="7720" y="330"/>
                    <a:pt x="16787" y="330"/>
                  </a:cubicBezTo>
                  <a:close/>
                  <a:moveTo>
                    <a:pt x="16787" y="1"/>
                  </a:moveTo>
                  <a:cubicBezTo>
                    <a:pt x="7540" y="1"/>
                    <a:pt x="11" y="7509"/>
                    <a:pt x="4" y="16740"/>
                  </a:cubicBezTo>
                  <a:cubicBezTo>
                    <a:pt x="0" y="25973"/>
                    <a:pt x="7524" y="33489"/>
                    <a:pt x="16778" y="33494"/>
                  </a:cubicBezTo>
                  <a:lnTo>
                    <a:pt x="16786" y="33494"/>
                  </a:lnTo>
                  <a:cubicBezTo>
                    <a:pt x="26036" y="33494"/>
                    <a:pt x="33565" y="25988"/>
                    <a:pt x="33568" y="16755"/>
                  </a:cubicBezTo>
                  <a:cubicBezTo>
                    <a:pt x="33572" y="7522"/>
                    <a:pt x="26046" y="6"/>
                    <a:pt x="1679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3180075" y="912950"/>
              <a:ext cx="1841075" cy="1043550"/>
            </a:xfrm>
            <a:custGeom>
              <a:avLst/>
              <a:gdLst/>
              <a:ahLst/>
              <a:cxnLst/>
              <a:rect l="l" t="t" r="r" b="b"/>
              <a:pathLst>
                <a:path w="73643" h="41742" extrusionOk="0">
                  <a:moveTo>
                    <a:pt x="1" y="0"/>
                  </a:moveTo>
                  <a:lnTo>
                    <a:pt x="1" y="41742"/>
                  </a:lnTo>
                  <a:lnTo>
                    <a:pt x="73643" y="41742"/>
                  </a:lnTo>
                  <a:lnTo>
                    <a:pt x="73643" y="0"/>
                  </a:lnTo>
                  <a:close/>
                </a:path>
              </a:pathLst>
            </a:custGeom>
            <a:solidFill>
              <a:srgbClr val="10ECFF">
                <a:alpha val="1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3318375" y="1791625"/>
              <a:ext cx="1535525" cy="8225"/>
            </a:xfrm>
            <a:custGeom>
              <a:avLst/>
              <a:gdLst/>
              <a:ahLst/>
              <a:cxnLst/>
              <a:rect l="l" t="t" r="r" b="b"/>
              <a:pathLst>
                <a:path w="61421" h="329" extrusionOk="0">
                  <a:moveTo>
                    <a:pt x="0" y="1"/>
                  </a:moveTo>
                  <a:lnTo>
                    <a:pt x="0" y="329"/>
                  </a:lnTo>
                  <a:lnTo>
                    <a:pt x="61420" y="329"/>
                  </a:lnTo>
                  <a:lnTo>
                    <a:pt x="61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3343275" y="1073750"/>
              <a:ext cx="8200" cy="16450"/>
            </a:xfrm>
            <a:custGeom>
              <a:avLst/>
              <a:gdLst/>
              <a:ahLst/>
              <a:cxnLst/>
              <a:rect l="l" t="t" r="r" b="b"/>
              <a:pathLst>
                <a:path w="328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334327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3343275" y="1746025"/>
              <a:ext cx="8200" cy="16475"/>
            </a:xfrm>
            <a:custGeom>
              <a:avLst/>
              <a:gdLst/>
              <a:ahLst/>
              <a:cxnLst/>
              <a:rect l="l" t="t" r="r" b="b"/>
              <a:pathLst>
                <a:path w="328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3650325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365030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650325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957450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9574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3957450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4264525" y="1073750"/>
              <a:ext cx="8275" cy="16450"/>
            </a:xfrm>
            <a:custGeom>
              <a:avLst/>
              <a:gdLst/>
              <a:ahLst/>
              <a:cxnLst/>
              <a:rect l="l" t="t" r="r" b="b"/>
              <a:pathLst>
                <a:path w="331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264525" y="1124700"/>
              <a:ext cx="8275" cy="586825"/>
            </a:xfrm>
            <a:custGeom>
              <a:avLst/>
              <a:gdLst/>
              <a:ahLst/>
              <a:cxnLst/>
              <a:rect l="l" t="t" r="r" b="b"/>
              <a:pathLst>
                <a:path w="331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4264525" y="1746025"/>
              <a:ext cx="8275" cy="16475"/>
            </a:xfrm>
            <a:custGeom>
              <a:avLst/>
              <a:gdLst/>
              <a:ahLst/>
              <a:cxnLst/>
              <a:rect l="l" t="t" r="r" b="b"/>
              <a:pathLst>
                <a:path w="33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571625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57162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571625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878750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8787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4878750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344350" y="1199075"/>
              <a:ext cx="1482275" cy="454450"/>
            </a:xfrm>
            <a:custGeom>
              <a:avLst/>
              <a:gdLst/>
              <a:ahLst/>
              <a:cxnLst/>
              <a:rect l="l" t="t" r="r" b="b"/>
              <a:pathLst>
                <a:path w="59291" h="18178" extrusionOk="0">
                  <a:moveTo>
                    <a:pt x="53808" y="0"/>
                  </a:moveTo>
                  <a:cubicBezTo>
                    <a:pt x="52947" y="0"/>
                    <a:pt x="52248" y="699"/>
                    <a:pt x="52248" y="1560"/>
                  </a:cubicBezTo>
                  <a:cubicBezTo>
                    <a:pt x="52248" y="1956"/>
                    <a:pt x="52401" y="2313"/>
                    <a:pt x="52644" y="2589"/>
                  </a:cubicBezTo>
                  <a:lnTo>
                    <a:pt x="40726" y="15153"/>
                  </a:lnTo>
                  <a:cubicBezTo>
                    <a:pt x="40465" y="14659"/>
                    <a:pt x="39951" y="14318"/>
                    <a:pt x="39352" y="14318"/>
                  </a:cubicBezTo>
                  <a:cubicBezTo>
                    <a:pt x="38850" y="14320"/>
                    <a:pt x="38380" y="14563"/>
                    <a:pt x="38088" y="14972"/>
                  </a:cubicBezTo>
                  <a:lnTo>
                    <a:pt x="33667" y="10299"/>
                  </a:lnTo>
                  <a:cubicBezTo>
                    <a:pt x="33910" y="10023"/>
                    <a:pt x="34063" y="9666"/>
                    <a:pt x="34063" y="9270"/>
                  </a:cubicBezTo>
                  <a:cubicBezTo>
                    <a:pt x="34064" y="8383"/>
                    <a:pt x="33338" y="7708"/>
                    <a:pt x="32506" y="7708"/>
                  </a:cubicBezTo>
                  <a:cubicBezTo>
                    <a:pt x="32358" y="7708"/>
                    <a:pt x="32206" y="7730"/>
                    <a:pt x="32055" y="7775"/>
                  </a:cubicBezTo>
                  <a:cubicBezTo>
                    <a:pt x="31053" y="8077"/>
                    <a:pt x="30627" y="9260"/>
                    <a:pt x="31204" y="10131"/>
                  </a:cubicBezTo>
                  <a:lnTo>
                    <a:pt x="24816" y="15228"/>
                  </a:lnTo>
                  <a:cubicBezTo>
                    <a:pt x="24586" y="14722"/>
                    <a:pt x="24102" y="14378"/>
                    <a:pt x="23550" y="14326"/>
                  </a:cubicBezTo>
                  <a:cubicBezTo>
                    <a:pt x="23500" y="14321"/>
                    <a:pt x="23450" y="14319"/>
                    <a:pt x="23400" y="14319"/>
                  </a:cubicBezTo>
                  <a:cubicBezTo>
                    <a:pt x="22901" y="14319"/>
                    <a:pt x="22428" y="14560"/>
                    <a:pt x="22136" y="14973"/>
                  </a:cubicBezTo>
                  <a:lnTo>
                    <a:pt x="14617" y="5127"/>
                  </a:lnTo>
                  <a:cubicBezTo>
                    <a:pt x="15085" y="4836"/>
                    <a:pt x="15363" y="4317"/>
                    <a:pt x="15349" y="3766"/>
                  </a:cubicBezTo>
                  <a:cubicBezTo>
                    <a:pt x="15334" y="3214"/>
                    <a:pt x="15030" y="2713"/>
                    <a:pt x="14547" y="2445"/>
                  </a:cubicBezTo>
                  <a:cubicBezTo>
                    <a:pt x="14312" y="2314"/>
                    <a:pt x="14052" y="2249"/>
                    <a:pt x="13792" y="2249"/>
                  </a:cubicBezTo>
                  <a:cubicBezTo>
                    <a:pt x="13519" y="2249"/>
                    <a:pt x="13245" y="2322"/>
                    <a:pt x="13001" y="2466"/>
                  </a:cubicBezTo>
                  <a:cubicBezTo>
                    <a:pt x="12527" y="2745"/>
                    <a:pt x="12235" y="3256"/>
                    <a:pt x="12235" y="3808"/>
                  </a:cubicBezTo>
                  <a:cubicBezTo>
                    <a:pt x="12235" y="4182"/>
                    <a:pt x="12373" y="4522"/>
                    <a:pt x="12593" y="4791"/>
                  </a:cubicBezTo>
                  <a:lnTo>
                    <a:pt x="2697" y="13924"/>
                  </a:lnTo>
                  <a:cubicBezTo>
                    <a:pt x="2417" y="13675"/>
                    <a:pt x="2055" y="13538"/>
                    <a:pt x="1682" y="13537"/>
                  </a:cubicBezTo>
                  <a:cubicBezTo>
                    <a:pt x="1051" y="13537"/>
                    <a:pt x="482" y="13917"/>
                    <a:pt x="242" y="14500"/>
                  </a:cubicBezTo>
                  <a:cubicBezTo>
                    <a:pt x="0" y="15083"/>
                    <a:pt x="135" y="15753"/>
                    <a:pt x="580" y="16198"/>
                  </a:cubicBezTo>
                  <a:cubicBezTo>
                    <a:pt x="878" y="16496"/>
                    <a:pt x="1276" y="16654"/>
                    <a:pt x="1682" y="16654"/>
                  </a:cubicBezTo>
                  <a:cubicBezTo>
                    <a:pt x="1883" y="16654"/>
                    <a:pt x="2086" y="16616"/>
                    <a:pt x="2279" y="16535"/>
                  </a:cubicBezTo>
                  <a:cubicBezTo>
                    <a:pt x="2861" y="16295"/>
                    <a:pt x="3240" y="15727"/>
                    <a:pt x="3240" y="15096"/>
                  </a:cubicBezTo>
                  <a:cubicBezTo>
                    <a:pt x="3240" y="14726"/>
                    <a:pt x="3104" y="14390"/>
                    <a:pt x="2889" y="14122"/>
                  </a:cubicBezTo>
                  <a:lnTo>
                    <a:pt x="12785" y="4989"/>
                  </a:lnTo>
                  <a:cubicBezTo>
                    <a:pt x="13060" y="5221"/>
                    <a:pt x="13409" y="5367"/>
                    <a:pt x="13795" y="5367"/>
                  </a:cubicBezTo>
                  <a:cubicBezTo>
                    <a:pt x="13991" y="5367"/>
                    <a:pt x="14186" y="5328"/>
                    <a:pt x="14368" y="5255"/>
                  </a:cubicBezTo>
                  <a:lnTo>
                    <a:pt x="21988" y="15230"/>
                  </a:lnTo>
                  <a:cubicBezTo>
                    <a:pt x="21894" y="15434"/>
                    <a:pt x="21845" y="15655"/>
                    <a:pt x="21845" y="15878"/>
                  </a:cubicBezTo>
                  <a:cubicBezTo>
                    <a:pt x="21829" y="16760"/>
                    <a:pt x="22543" y="17467"/>
                    <a:pt x="23401" y="17467"/>
                  </a:cubicBezTo>
                  <a:cubicBezTo>
                    <a:pt x="23464" y="17467"/>
                    <a:pt x="23528" y="17463"/>
                    <a:pt x="23593" y="17455"/>
                  </a:cubicBezTo>
                  <a:cubicBezTo>
                    <a:pt x="24533" y="17340"/>
                    <a:pt x="25155" y="16419"/>
                    <a:pt x="24910" y="15505"/>
                  </a:cubicBezTo>
                  <a:lnTo>
                    <a:pt x="31378" y="10344"/>
                  </a:lnTo>
                  <a:cubicBezTo>
                    <a:pt x="31680" y="10664"/>
                    <a:pt x="32089" y="10828"/>
                    <a:pt x="32500" y="10828"/>
                  </a:cubicBezTo>
                  <a:cubicBezTo>
                    <a:pt x="32840" y="10828"/>
                    <a:pt x="33182" y="10715"/>
                    <a:pt x="33466" y="10486"/>
                  </a:cubicBezTo>
                  <a:lnTo>
                    <a:pt x="37945" y="15220"/>
                  </a:lnTo>
                  <a:cubicBezTo>
                    <a:pt x="37463" y="16213"/>
                    <a:pt x="38134" y="17379"/>
                    <a:pt x="39235" y="17460"/>
                  </a:cubicBezTo>
                  <a:cubicBezTo>
                    <a:pt x="39274" y="17463"/>
                    <a:pt x="39312" y="17465"/>
                    <a:pt x="39350" y="17465"/>
                  </a:cubicBezTo>
                  <a:cubicBezTo>
                    <a:pt x="39825" y="17465"/>
                    <a:pt x="40278" y="17249"/>
                    <a:pt x="40576" y="16872"/>
                  </a:cubicBezTo>
                  <a:cubicBezTo>
                    <a:pt x="40897" y="16466"/>
                    <a:pt x="40997" y="15927"/>
                    <a:pt x="40841" y="15433"/>
                  </a:cubicBezTo>
                  <a:lnTo>
                    <a:pt x="52844" y="2777"/>
                  </a:lnTo>
                  <a:cubicBezTo>
                    <a:pt x="53110" y="2987"/>
                    <a:pt x="53442" y="3119"/>
                    <a:pt x="53808" y="3119"/>
                  </a:cubicBezTo>
                  <a:cubicBezTo>
                    <a:pt x="53892" y="3118"/>
                    <a:pt x="53974" y="3109"/>
                    <a:pt x="54056" y="3093"/>
                  </a:cubicBezTo>
                  <a:lnTo>
                    <a:pt x="57145" y="15190"/>
                  </a:lnTo>
                  <a:cubicBezTo>
                    <a:pt x="56394" y="15467"/>
                    <a:pt x="55979" y="16271"/>
                    <a:pt x="56191" y="17044"/>
                  </a:cubicBezTo>
                  <a:cubicBezTo>
                    <a:pt x="56377" y="17723"/>
                    <a:pt x="56994" y="18177"/>
                    <a:pt x="57676" y="18177"/>
                  </a:cubicBezTo>
                  <a:cubicBezTo>
                    <a:pt x="57769" y="18177"/>
                    <a:pt x="57863" y="18169"/>
                    <a:pt x="57957" y="18152"/>
                  </a:cubicBezTo>
                  <a:cubicBezTo>
                    <a:pt x="58745" y="18006"/>
                    <a:pt x="59290" y="17284"/>
                    <a:pt x="59213" y="16487"/>
                  </a:cubicBezTo>
                  <a:cubicBezTo>
                    <a:pt x="59137" y="15697"/>
                    <a:pt x="58472" y="15094"/>
                    <a:pt x="57679" y="15094"/>
                  </a:cubicBezTo>
                  <a:cubicBezTo>
                    <a:pt x="57673" y="15094"/>
                    <a:pt x="57667" y="15094"/>
                    <a:pt x="57661" y="15094"/>
                  </a:cubicBezTo>
                  <a:lnTo>
                    <a:pt x="57662" y="15096"/>
                  </a:lnTo>
                  <a:cubicBezTo>
                    <a:pt x="57579" y="15097"/>
                    <a:pt x="57495" y="15106"/>
                    <a:pt x="57414" y="15122"/>
                  </a:cubicBezTo>
                  <a:lnTo>
                    <a:pt x="54324" y="3025"/>
                  </a:lnTo>
                  <a:cubicBezTo>
                    <a:pt x="54930" y="2812"/>
                    <a:pt x="55368" y="2240"/>
                    <a:pt x="55368" y="1560"/>
                  </a:cubicBezTo>
                  <a:cubicBezTo>
                    <a:pt x="55368" y="699"/>
                    <a:pt x="54669" y="0"/>
                    <a:pt x="5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441650" y="2091700"/>
              <a:ext cx="1458550" cy="679900"/>
            </a:xfrm>
            <a:custGeom>
              <a:avLst/>
              <a:gdLst/>
              <a:ahLst/>
              <a:cxnLst/>
              <a:rect l="l" t="t" r="r" b="b"/>
              <a:pathLst>
                <a:path w="58342" h="27196" extrusionOk="0">
                  <a:moveTo>
                    <a:pt x="0" y="1"/>
                  </a:moveTo>
                  <a:lnTo>
                    <a:pt x="0" y="27195"/>
                  </a:lnTo>
                  <a:lnTo>
                    <a:pt x="58342" y="27195"/>
                  </a:lnTo>
                  <a:lnTo>
                    <a:pt x="58342" y="1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544850" y="2196750"/>
              <a:ext cx="1252300" cy="76000"/>
            </a:xfrm>
            <a:custGeom>
              <a:avLst/>
              <a:gdLst/>
              <a:ahLst/>
              <a:cxnLst/>
              <a:rect l="l" t="t" r="r" b="b"/>
              <a:pathLst>
                <a:path w="50092" h="3040" extrusionOk="0">
                  <a:moveTo>
                    <a:pt x="3" y="0"/>
                  </a:moveTo>
                  <a:lnTo>
                    <a:pt x="1" y="3014"/>
                  </a:lnTo>
                  <a:lnTo>
                    <a:pt x="50088" y="3039"/>
                  </a:lnTo>
                  <a:lnTo>
                    <a:pt x="50092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3544800" y="2393575"/>
              <a:ext cx="1252200" cy="76050"/>
            </a:xfrm>
            <a:custGeom>
              <a:avLst/>
              <a:gdLst/>
              <a:ahLst/>
              <a:cxnLst/>
              <a:rect l="l" t="t" r="r" b="b"/>
              <a:pathLst>
                <a:path w="50088" h="3042" extrusionOk="0">
                  <a:moveTo>
                    <a:pt x="0" y="0"/>
                  </a:moveTo>
                  <a:lnTo>
                    <a:pt x="0" y="3017"/>
                  </a:lnTo>
                  <a:lnTo>
                    <a:pt x="50086" y="3042"/>
                  </a:lnTo>
                  <a:lnTo>
                    <a:pt x="50087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3544700" y="2590450"/>
              <a:ext cx="1252200" cy="76100"/>
            </a:xfrm>
            <a:custGeom>
              <a:avLst/>
              <a:gdLst/>
              <a:ahLst/>
              <a:cxnLst/>
              <a:rect l="l" t="t" r="r" b="b"/>
              <a:pathLst>
                <a:path w="50088" h="3044" extrusionOk="0">
                  <a:moveTo>
                    <a:pt x="0" y="1"/>
                  </a:moveTo>
                  <a:lnTo>
                    <a:pt x="0" y="3019"/>
                  </a:lnTo>
                  <a:lnTo>
                    <a:pt x="50086" y="3044"/>
                  </a:lnTo>
                  <a:lnTo>
                    <a:pt x="500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818500" y="3387800"/>
              <a:ext cx="630100" cy="49625"/>
            </a:xfrm>
            <a:custGeom>
              <a:avLst/>
              <a:gdLst/>
              <a:ahLst/>
              <a:cxnLst/>
              <a:rect l="l" t="t" r="r" b="b"/>
              <a:pathLst>
                <a:path w="25204" h="1985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818450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818375" y="3646500"/>
              <a:ext cx="630075" cy="49900"/>
            </a:xfrm>
            <a:custGeom>
              <a:avLst/>
              <a:gdLst/>
              <a:ahLst/>
              <a:cxnLst/>
              <a:rect l="l" t="t" r="r" b="b"/>
              <a:pathLst>
                <a:path w="25203" h="1996" extrusionOk="0">
                  <a:moveTo>
                    <a:pt x="2" y="0"/>
                  </a:moveTo>
                  <a:lnTo>
                    <a:pt x="1" y="1984"/>
                  </a:lnTo>
                  <a:lnTo>
                    <a:pt x="25202" y="1995"/>
                  </a:lnTo>
                  <a:lnTo>
                    <a:pt x="25203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3540850" y="3387800"/>
              <a:ext cx="630075" cy="49625"/>
            </a:xfrm>
            <a:custGeom>
              <a:avLst/>
              <a:gdLst/>
              <a:ahLst/>
              <a:cxnLst/>
              <a:rect l="l" t="t" r="r" b="b"/>
              <a:pathLst>
                <a:path w="25203" h="1985" extrusionOk="0">
                  <a:moveTo>
                    <a:pt x="0" y="1"/>
                  </a:moveTo>
                  <a:lnTo>
                    <a:pt x="0" y="1984"/>
                  </a:lnTo>
                  <a:lnTo>
                    <a:pt x="25202" y="1984"/>
                  </a:lnTo>
                  <a:lnTo>
                    <a:pt x="25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3540775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3540700" y="3646625"/>
              <a:ext cx="630100" cy="49600"/>
            </a:xfrm>
            <a:custGeom>
              <a:avLst/>
              <a:gdLst/>
              <a:ahLst/>
              <a:cxnLst/>
              <a:rect l="l" t="t" r="r" b="b"/>
              <a:pathLst>
                <a:path w="25204" h="1984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998350" y="30017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05" y="0"/>
                  </a:moveTo>
                  <a:cubicBezTo>
                    <a:pt x="2419" y="0"/>
                    <a:pt x="0" y="2419"/>
                    <a:pt x="0" y="5405"/>
                  </a:cubicBezTo>
                  <a:cubicBezTo>
                    <a:pt x="0" y="8392"/>
                    <a:pt x="2420" y="10812"/>
                    <a:pt x="5405" y="10812"/>
                  </a:cubicBezTo>
                  <a:cubicBezTo>
                    <a:pt x="8391" y="10812"/>
                    <a:pt x="10812" y="8391"/>
                    <a:pt x="10812" y="5405"/>
                  </a:cubicBezTo>
                  <a:cubicBezTo>
                    <a:pt x="10812" y="2420"/>
                    <a:pt x="8392" y="0"/>
                    <a:pt x="5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3720675" y="3001750"/>
              <a:ext cx="270300" cy="270325"/>
            </a:xfrm>
            <a:custGeom>
              <a:avLst/>
              <a:gdLst/>
              <a:ahLst/>
              <a:cxnLst/>
              <a:rect l="l" t="t" r="r" b="b"/>
              <a:pathLst>
                <a:path w="10812" h="10813" extrusionOk="0">
                  <a:moveTo>
                    <a:pt x="5406" y="0"/>
                  </a:moveTo>
                  <a:cubicBezTo>
                    <a:pt x="2420" y="0"/>
                    <a:pt x="1" y="2421"/>
                    <a:pt x="1" y="5406"/>
                  </a:cubicBezTo>
                  <a:cubicBezTo>
                    <a:pt x="1" y="8392"/>
                    <a:pt x="2420" y="10813"/>
                    <a:pt x="5406" y="10813"/>
                  </a:cubicBezTo>
                  <a:cubicBezTo>
                    <a:pt x="8391" y="10813"/>
                    <a:pt x="10812" y="8392"/>
                    <a:pt x="10812" y="5406"/>
                  </a:cubicBezTo>
                  <a:cubicBezTo>
                    <a:pt x="10812" y="2421"/>
                    <a:pt x="8391" y="0"/>
                    <a:pt x="5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4338250" y="4892200"/>
              <a:ext cx="1688375" cy="583775"/>
            </a:xfrm>
            <a:custGeom>
              <a:avLst/>
              <a:gdLst/>
              <a:ahLst/>
              <a:cxnLst/>
              <a:rect l="l" t="t" r="r" b="b"/>
              <a:pathLst>
                <a:path w="67535" h="23351" extrusionOk="0">
                  <a:moveTo>
                    <a:pt x="672" y="2986"/>
                  </a:moveTo>
                  <a:lnTo>
                    <a:pt x="1" y="23350"/>
                  </a:lnTo>
                  <a:lnTo>
                    <a:pt x="67535" y="23350"/>
                  </a:lnTo>
                  <a:lnTo>
                    <a:pt x="34621" y="1572"/>
                  </a:lnTo>
                  <a:lnTo>
                    <a:pt x="19028" y="1"/>
                  </a:lnTo>
                  <a:lnTo>
                    <a:pt x="26104" y="8880"/>
                  </a:lnTo>
                  <a:lnTo>
                    <a:pt x="12062" y="34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16078"/>
                  </a:srgbClr>
                </a:gs>
                <a:gs pos="100000">
                  <a:srgbClr val="10ECFF">
                    <a:alpha val="2549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4577275" y="4776800"/>
              <a:ext cx="148850" cy="238475"/>
            </a:xfrm>
            <a:custGeom>
              <a:avLst/>
              <a:gdLst/>
              <a:ahLst/>
              <a:cxnLst/>
              <a:rect l="l" t="t" r="r" b="b"/>
              <a:pathLst>
                <a:path w="5954" h="9539" extrusionOk="0">
                  <a:moveTo>
                    <a:pt x="5467" y="914"/>
                  </a:moveTo>
                  <a:cubicBezTo>
                    <a:pt x="5506" y="725"/>
                    <a:pt x="5430" y="482"/>
                    <a:pt x="5212" y="435"/>
                  </a:cubicBezTo>
                  <a:cubicBezTo>
                    <a:pt x="4896" y="365"/>
                    <a:pt x="4575" y="333"/>
                    <a:pt x="4260" y="314"/>
                  </a:cubicBezTo>
                  <a:cubicBezTo>
                    <a:pt x="4240" y="287"/>
                    <a:pt x="4228" y="260"/>
                    <a:pt x="4209" y="232"/>
                  </a:cubicBezTo>
                  <a:cubicBezTo>
                    <a:pt x="4046" y="1"/>
                    <a:pt x="3663" y="82"/>
                    <a:pt x="3528" y="295"/>
                  </a:cubicBezTo>
                  <a:cubicBezTo>
                    <a:pt x="2491" y="305"/>
                    <a:pt x="1456" y="432"/>
                    <a:pt x="415" y="318"/>
                  </a:cubicBezTo>
                  <a:cubicBezTo>
                    <a:pt x="202" y="292"/>
                    <a:pt x="1" y="533"/>
                    <a:pt x="63" y="739"/>
                  </a:cubicBezTo>
                  <a:cubicBezTo>
                    <a:pt x="740" y="3003"/>
                    <a:pt x="494" y="5087"/>
                    <a:pt x="182" y="7383"/>
                  </a:cubicBezTo>
                  <a:cubicBezTo>
                    <a:pt x="164" y="7507"/>
                    <a:pt x="262" y="7588"/>
                    <a:pt x="365" y="7602"/>
                  </a:cubicBezTo>
                  <a:cubicBezTo>
                    <a:pt x="383" y="7679"/>
                    <a:pt x="407" y="7754"/>
                    <a:pt x="434" y="7828"/>
                  </a:cubicBezTo>
                  <a:cubicBezTo>
                    <a:pt x="559" y="8146"/>
                    <a:pt x="751" y="8433"/>
                    <a:pt x="1000" y="8666"/>
                  </a:cubicBezTo>
                  <a:cubicBezTo>
                    <a:pt x="1256" y="9116"/>
                    <a:pt x="1644" y="9408"/>
                    <a:pt x="2173" y="9306"/>
                  </a:cubicBezTo>
                  <a:cubicBezTo>
                    <a:pt x="2614" y="9434"/>
                    <a:pt x="3088" y="9494"/>
                    <a:pt x="3549" y="9510"/>
                  </a:cubicBezTo>
                  <a:cubicBezTo>
                    <a:pt x="4465" y="9538"/>
                    <a:pt x="5791" y="9127"/>
                    <a:pt x="5842" y="8020"/>
                  </a:cubicBezTo>
                  <a:cubicBezTo>
                    <a:pt x="5953" y="5620"/>
                    <a:pt x="4946" y="3373"/>
                    <a:pt x="5467" y="914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4348150" y="4883800"/>
              <a:ext cx="406550" cy="233550"/>
            </a:xfrm>
            <a:custGeom>
              <a:avLst/>
              <a:gdLst/>
              <a:ahLst/>
              <a:cxnLst/>
              <a:rect l="l" t="t" r="r" b="b"/>
              <a:pathLst>
                <a:path w="16262" h="9342" extrusionOk="0">
                  <a:moveTo>
                    <a:pt x="15855" y="8144"/>
                  </a:moveTo>
                  <a:cubicBezTo>
                    <a:pt x="16261" y="6895"/>
                    <a:pt x="15195" y="4651"/>
                    <a:pt x="15268" y="3289"/>
                  </a:cubicBezTo>
                  <a:cubicBezTo>
                    <a:pt x="15198" y="3266"/>
                    <a:pt x="15122" y="3255"/>
                    <a:pt x="15050" y="3289"/>
                  </a:cubicBezTo>
                  <a:cubicBezTo>
                    <a:pt x="13599" y="5271"/>
                    <a:pt x="9504" y="5388"/>
                    <a:pt x="9505" y="2336"/>
                  </a:cubicBezTo>
                  <a:cubicBezTo>
                    <a:pt x="9271" y="2085"/>
                    <a:pt x="9006" y="1889"/>
                    <a:pt x="8616" y="1723"/>
                  </a:cubicBezTo>
                  <a:cubicBezTo>
                    <a:pt x="7309" y="1168"/>
                    <a:pt x="5680" y="810"/>
                    <a:pt x="4305" y="432"/>
                  </a:cubicBezTo>
                  <a:cubicBezTo>
                    <a:pt x="2742" y="1"/>
                    <a:pt x="1" y="522"/>
                    <a:pt x="103" y="1966"/>
                  </a:cubicBezTo>
                  <a:cubicBezTo>
                    <a:pt x="83" y="2509"/>
                    <a:pt x="291" y="3130"/>
                    <a:pt x="723" y="3620"/>
                  </a:cubicBezTo>
                  <a:cubicBezTo>
                    <a:pt x="2439" y="5577"/>
                    <a:pt x="4464" y="6672"/>
                    <a:pt x="6947" y="7374"/>
                  </a:cubicBezTo>
                  <a:cubicBezTo>
                    <a:pt x="9126" y="7994"/>
                    <a:pt x="12697" y="9341"/>
                    <a:pt x="14375" y="8971"/>
                  </a:cubicBezTo>
                  <a:cubicBezTo>
                    <a:pt x="14411" y="8964"/>
                    <a:pt x="15822" y="8167"/>
                    <a:pt x="15855" y="8144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4349025" y="4892200"/>
              <a:ext cx="59050" cy="102975"/>
            </a:xfrm>
            <a:custGeom>
              <a:avLst/>
              <a:gdLst/>
              <a:ahLst/>
              <a:cxnLst/>
              <a:rect l="l" t="t" r="r" b="b"/>
              <a:pathLst>
                <a:path w="2362" h="4119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132" y="150"/>
                    <a:pt x="1" y="698"/>
                    <a:pt x="68" y="1635"/>
                  </a:cubicBezTo>
                  <a:cubicBezTo>
                    <a:pt x="48" y="2176"/>
                    <a:pt x="256" y="2798"/>
                    <a:pt x="688" y="3287"/>
                  </a:cubicBezTo>
                  <a:cubicBezTo>
                    <a:pt x="951" y="3586"/>
                    <a:pt x="1221" y="3859"/>
                    <a:pt x="1498" y="4119"/>
                  </a:cubicBezTo>
                  <a:cubicBezTo>
                    <a:pt x="1118" y="3447"/>
                    <a:pt x="938" y="2713"/>
                    <a:pt x="961" y="2047"/>
                  </a:cubicBezTo>
                  <a:cubicBezTo>
                    <a:pt x="897" y="1154"/>
                    <a:pt x="1476" y="474"/>
                    <a:pt x="2362" y="1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011400" y="4670025"/>
              <a:ext cx="191525" cy="242575"/>
            </a:xfrm>
            <a:custGeom>
              <a:avLst/>
              <a:gdLst/>
              <a:ahLst/>
              <a:cxnLst/>
              <a:rect l="l" t="t" r="r" b="b"/>
              <a:pathLst>
                <a:path w="7661" h="9703" extrusionOk="0">
                  <a:moveTo>
                    <a:pt x="5399" y="550"/>
                  </a:moveTo>
                  <a:cubicBezTo>
                    <a:pt x="5392" y="354"/>
                    <a:pt x="5261" y="137"/>
                    <a:pt x="5039" y="143"/>
                  </a:cubicBezTo>
                  <a:cubicBezTo>
                    <a:pt x="4713" y="153"/>
                    <a:pt x="4395" y="200"/>
                    <a:pt x="4084" y="252"/>
                  </a:cubicBezTo>
                  <a:cubicBezTo>
                    <a:pt x="4060" y="235"/>
                    <a:pt x="4041" y="203"/>
                    <a:pt x="4018" y="184"/>
                  </a:cubicBezTo>
                  <a:cubicBezTo>
                    <a:pt x="3801" y="1"/>
                    <a:pt x="3447" y="172"/>
                    <a:pt x="3368" y="410"/>
                  </a:cubicBezTo>
                  <a:cubicBezTo>
                    <a:pt x="2368" y="667"/>
                    <a:pt x="1390" y="1034"/>
                    <a:pt x="352" y="1173"/>
                  </a:cubicBezTo>
                  <a:cubicBezTo>
                    <a:pt x="137" y="1196"/>
                    <a:pt x="0" y="1477"/>
                    <a:pt x="111" y="1667"/>
                  </a:cubicBezTo>
                  <a:cubicBezTo>
                    <a:pt x="1303" y="3705"/>
                    <a:pt x="1556" y="5781"/>
                    <a:pt x="1797" y="8092"/>
                  </a:cubicBezTo>
                  <a:cubicBezTo>
                    <a:pt x="1810" y="8215"/>
                    <a:pt x="1922" y="8271"/>
                    <a:pt x="2027" y="8259"/>
                  </a:cubicBezTo>
                  <a:cubicBezTo>
                    <a:pt x="2063" y="8330"/>
                    <a:pt x="2105" y="8398"/>
                    <a:pt x="2151" y="8463"/>
                  </a:cubicBezTo>
                  <a:cubicBezTo>
                    <a:pt x="2344" y="8744"/>
                    <a:pt x="2599" y="8975"/>
                    <a:pt x="2898" y="9140"/>
                  </a:cubicBezTo>
                  <a:cubicBezTo>
                    <a:pt x="3249" y="9515"/>
                    <a:pt x="3698" y="9703"/>
                    <a:pt x="4188" y="9485"/>
                  </a:cubicBezTo>
                  <a:cubicBezTo>
                    <a:pt x="4647" y="9504"/>
                    <a:pt x="5122" y="9450"/>
                    <a:pt x="5571" y="9354"/>
                  </a:cubicBezTo>
                  <a:cubicBezTo>
                    <a:pt x="6469" y="9165"/>
                    <a:pt x="7660" y="8450"/>
                    <a:pt x="7446" y="7362"/>
                  </a:cubicBezTo>
                  <a:cubicBezTo>
                    <a:pt x="6986" y="5005"/>
                    <a:pt x="5478" y="3061"/>
                    <a:pt x="5399" y="550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803250" y="4834850"/>
              <a:ext cx="309325" cy="161375"/>
            </a:xfrm>
            <a:custGeom>
              <a:avLst/>
              <a:gdLst/>
              <a:ahLst/>
              <a:cxnLst/>
              <a:rect l="l" t="t" r="r" b="b"/>
              <a:pathLst>
                <a:path w="12373" h="6455" extrusionOk="0">
                  <a:moveTo>
                    <a:pt x="3371" y="0"/>
                  </a:moveTo>
                  <a:cubicBezTo>
                    <a:pt x="1825" y="0"/>
                    <a:pt x="1" y="261"/>
                    <a:pt x="248" y="2500"/>
                  </a:cubicBezTo>
                  <a:cubicBezTo>
                    <a:pt x="363" y="3034"/>
                    <a:pt x="2178" y="3991"/>
                    <a:pt x="2768" y="4264"/>
                  </a:cubicBezTo>
                  <a:cubicBezTo>
                    <a:pt x="5628" y="5586"/>
                    <a:pt x="9293" y="6455"/>
                    <a:pt x="11916" y="6455"/>
                  </a:cubicBezTo>
                  <a:cubicBezTo>
                    <a:pt x="12072" y="6455"/>
                    <a:pt x="12224" y="6452"/>
                    <a:pt x="12372" y="6445"/>
                  </a:cubicBezTo>
                  <a:cubicBezTo>
                    <a:pt x="9788" y="6357"/>
                    <a:pt x="6367" y="5513"/>
                    <a:pt x="3662" y="4264"/>
                  </a:cubicBezTo>
                  <a:cubicBezTo>
                    <a:pt x="3072" y="3992"/>
                    <a:pt x="1254" y="3036"/>
                    <a:pt x="1142" y="2500"/>
                  </a:cubicBezTo>
                  <a:cubicBezTo>
                    <a:pt x="916" y="454"/>
                    <a:pt x="2422" y="59"/>
                    <a:pt x="3863" y="7"/>
                  </a:cubicBezTo>
                  <a:cubicBezTo>
                    <a:pt x="3705" y="3"/>
                    <a:pt x="3540" y="0"/>
                    <a:pt x="3371" y="0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4820250" y="4830700"/>
              <a:ext cx="399400" cy="175175"/>
            </a:xfrm>
            <a:custGeom>
              <a:avLst/>
              <a:gdLst/>
              <a:ahLst/>
              <a:cxnLst/>
              <a:rect l="l" t="t" r="r" b="b"/>
              <a:pathLst>
                <a:path w="15976" h="7007" extrusionOk="0">
                  <a:moveTo>
                    <a:pt x="15875" y="4257"/>
                  </a:moveTo>
                  <a:cubicBezTo>
                    <a:pt x="15975" y="2948"/>
                    <a:pt x="15578" y="1706"/>
                    <a:pt x="15328" y="361"/>
                  </a:cubicBezTo>
                  <a:cubicBezTo>
                    <a:pt x="15258" y="356"/>
                    <a:pt x="15178" y="364"/>
                    <a:pt x="15115" y="415"/>
                  </a:cubicBezTo>
                  <a:cubicBezTo>
                    <a:pt x="14172" y="2689"/>
                    <a:pt x="10093" y="3156"/>
                    <a:pt x="9370" y="190"/>
                  </a:cubicBezTo>
                  <a:cubicBezTo>
                    <a:pt x="9086" y="1"/>
                    <a:pt x="8912" y="493"/>
                    <a:pt x="8497" y="421"/>
                  </a:cubicBezTo>
                  <a:cubicBezTo>
                    <a:pt x="7092" y="197"/>
                    <a:pt x="5427" y="236"/>
                    <a:pt x="4001" y="195"/>
                  </a:cubicBezTo>
                  <a:cubicBezTo>
                    <a:pt x="2380" y="150"/>
                    <a:pt x="1" y="147"/>
                    <a:pt x="282" y="2684"/>
                  </a:cubicBezTo>
                  <a:cubicBezTo>
                    <a:pt x="393" y="3219"/>
                    <a:pt x="2209" y="4174"/>
                    <a:pt x="2799" y="4448"/>
                  </a:cubicBezTo>
                  <a:cubicBezTo>
                    <a:pt x="6294" y="6063"/>
                    <a:pt x="10992" y="7006"/>
                    <a:pt x="13522" y="6508"/>
                  </a:cubicBezTo>
                  <a:cubicBezTo>
                    <a:pt x="15059" y="6205"/>
                    <a:pt x="15890" y="5119"/>
                    <a:pt x="15797" y="4351"/>
                  </a:cubicBezTo>
                  <a:cubicBezTo>
                    <a:pt x="15794" y="4311"/>
                    <a:pt x="15847" y="4292"/>
                    <a:pt x="15875" y="4257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4667175" y="2893575"/>
              <a:ext cx="534275" cy="1901300"/>
            </a:xfrm>
            <a:custGeom>
              <a:avLst/>
              <a:gdLst/>
              <a:ahLst/>
              <a:cxnLst/>
              <a:rect l="l" t="t" r="r" b="b"/>
              <a:pathLst>
                <a:path w="21371" h="76052" extrusionOk="0">
                  <a:moveTo>
                    <a:pt x="14583" y="75764"/>
                  </a:moveTo>
                  <a:cubicBezTo>
                    <a:pt x="16564" y="75975"/>
                    <a:pt x="18542" y="76051"/>
                    <a:pt x="20425" y="75372"/>
                  </a:cubicBezTo>
                  <a:cubicBezTo>
                    <a:pt x="20649" y="75288"/>
                    <a:pt x="20873" y="75203"/>
                    <a:pt x="21096" y="75117"/>
                  </a:cubicBezTo>
                  <a:cubicBezTo>
                    <a:pt x="21057" y="70134"/>
                    <a:pt x="19967" y="65237"/>
                    <a:pt x="19409" y="60279"/>
                  </a:cubicBezTo>
                  <a:cubicBezTo>
                    <a:pt x="18597" y="53058"/>
                    <a:pt x="16070" y="45480"/>
                    <a:pt x="16809" y="38236"/>
                  </a:cubicBezTo>
                  <a:cubicBezTo>
                    <a:pt x="17480" y="31626"/>
                    <a:pt x="20120" y="25379"/>
                    <a:pt x="20762" y="18723"/>
                  </a:cubicBezTo>
                  <a:cubicBezTo>
                    <a:pt x="21370" y="12383"/>
                    <a:pt x="19545" y="7182"/>
                    <a:pt x="18671" y="1043"/>
                  </a:cubicBezTo>
                  <a:cubicBezTo>
                    <a:pt x="18556" y="216"/>
                    <a:pt x="17625" y="0"/>
                    <a:pt x="16971" y="259"/>
                  </a:cubicBezTo>
                  <a:cubicBezTo>
                    <a:pt x="13717" y="1547"/>
                    <a:pt x="2712" y="1062"/>
                    <a:pt x="2830" y="6188"/>
                  </a:cubicBezTo>
                  <a:cubicBezTo>
                    <a:pt x="1800" y="20435"/>
                    <a:pt x="0" y="35098"/>
                    <a:pt x="4660" y="48883"/>
                  </a:cubicBezTo>
                  <a:cubicBezTo>
                    <a:pt x="6987" y="55766"/>
                    <a:pt x="8528" y="62889"/>
                    <a:pt x="11186" y="69653"/>
                  </a:cubicBezTo>
                  <a:cubicBezTo>
                    <a:pt x="12252" y="72356"/>
                    <a:pt x="13170" y="74306"/>
                    <a:pt x="14583" y="75764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4667200" y="2900100"/>
              <a:ext cx="451275" cy="1893900"/>
            </a:xfrm>
            <a:custGeom>
              <a:avLst/>
              <a:gdLst/>
              <a:ahLst/>
              <a:cxnLst/>
              <a:rect l="l" t="t" r="r" b="b"/>
              <a:pathLst>
                <a:path w="18051" h="75756" extrusionOk="0">
                  <a:moveTo>
                    <a:pt x="17524" y="0"/>
                  </a:moveTo>
                  <a:cubicBezTo>
                    <a:pt x="17335" y="0"/>
                    <a:pt x="17145" y="36"/>
                    <a:pt x="16973" y="105"/>
                  </a:cubicBezTo>
                  <a:cubicBezTo>
                    <a:pt x="13719" y="1390"/>
                    <a:pt x="2713" y="907"/>
                    <a:pt x="2830" y="6028"/>
                  </a:cubicBezTo>
                  <a:cubicBezTo>
                    <a:pt x="1802" y="20277"/>
                    <a:pt x="0" y="34943"/>
                    <a:pt x="4661" y="48727"/>
                  </a:cubicBezTo>
                  <a:cubicBezTo>
                    <a:pt x="6988" y="55611"/>
                    <a:pt x="8529" y="62732"/>
                    <a:pt x="11188" y="69498"/>
                  </a:cubicBezTo>
                  <a:cubicBezTo>
                    <a:pt x="12251" y="72200"/>
                    <a:pt x="13169" y="74149"/>
                    <a:pt x="14582" y="75608"/>
                  </a:cubicBezTo>
                  <a:cubicBezTo>
                    <a:pt x="15382" y="75694"/>
                    <a:pt x="16181" y="75756"/>
                    <a:pt x="16974" y="75756"/>
                  </a:cubicBezTo>
                  <a:cubicBezTo>
                    <a:pt x="17167" y="75756"/>
                    <a:pt x="17359" y="75752"/>
                    <a:pt x="17551" y="75744"/>
                  </a:cubicBezTo>
                  <a:cubicBezTo>
                    <a:pt x="16920" y="75726"/>
                    <a:pt x="16287" y="75676"/>
                    <a:pt x="15654" y="75608"/>
                  </a:cubicBezTo>
                  <a:cubicBezTo>
                    <a:pt x="14240" y="74149"/>
                    <a:pt x="13321" y="72200"/>
                    <a:pt x="12258" y="69498"/>
                  </a:cubicBezTo>
                  <a:cubicBezTo>
                    <a:pt x="9599" y="62732"/>
                    <a:pt x="8059" y="55611"/>
                    <a:pt x="5732" y="48727"/>
                  </a:cubicBezTo>
                  <a:cubicBezTo>
                    <a:pt x="1072" y="34943"/>
                    <a:pt x="2872" y="20277"/>
                    <a:pt x="3903" y="6028"/>
                  </a:cubicBezTo>
                  <a:cubicBezTo>
                    <a:pt x="3784" y="907"/>
                    <a:pt x="14790" y="1390"/>
                    <a:pt x="18043" y="105"/>
                  </a:cubicBezTo>
                  <a:cubicBezTo>
                    <a:pt x="18046" y="104"/>
                    <a:pt x="18048" y="102"/>
                    <a:pt x="18051" y="101"/>
                  </a:cubicBezTo>
                  <a:cubicBezTo>
                    <a:pt x="17887" y="33"/>
                    <a:pt x="17706" y="0"/>
                    <a:pt x="17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4416325" y="2921575"/>
              <a:ext cx="593325" cy="2001075"/>
            </a:xfrm>
            <a:custGeom>
              <a:avLst/>
              <a:gdLst/>
              <a:ahLst/>
              <a:cxnLst/>
              <a:rect l="l" t="t" r="r" b="b"/>
              <a:pathLst>
                <a:path w="23733" h="80043" extrusionOk="0">
                  <a:moveTo>
                    <a:pt x="22490" y="993"/>
                  </a:moveTo>
                  <a:cubicBezTo>
                    <a:pt x="22396" y="512"/>
                    <a:pt x="21884" y="6"/>
                    <a:pt x="21364" y="49"/>
                  </a:cubicBezTo>
                  <a:cubicBezTo>
                    <a:pt x="18010" y="317"/>
                    <a:pt x="14607" y="89"/>
                    <a:pt x="11245" y="183"/>
                  </a:cubicBezTo>
                  <a:cubicBezTo>
                    <a:pt x="9727" y="228"/>
                    <a:pt x="6878" y="1"/>
                    <a:pt x="5579" y="1238"/>
                  </a:cubicBezTo>
                  <a:cubicBezTo>
                    <a:pt x="4607" y="5725"/>
                    <a:pt x="3780" y="10239"/>
                    <a:pt x="3048" y="14775"/>
                  </a:cubicBezTo>
                  <a:cubicBezTo>
                    <a:pt x="3026" y="14983"/>
                    <a:pt x="3001" y="15196"/>
                    <a:pt x="2978" y="15406"/>
                  </a:cubicBezTo>
                  <a:cubicBezTo>
                    <a:pt x="2643" y="18146"/>
                    <a:pt x="2217" y="20871"/>
                    <a:pt x="1755" y="23591"/>
                  </a:cubicBezTo>
                  <a:cubicBezTo>
                    <a:pt x="1449" y="25905"/>
                    <a:pt x="1163" y="28223"/>
                    <a:pt x="894" y="30547"/>
                  </a:cubicBezTo>
                  <a:cubicBezTo>
                    <a:pt x="567" y="36268"/>
                    <a:pt x="123" y="41975"/>
                    <a:pt x="79" y="47704"/>
                  </a:cubicBezTo>
                  <a:cubicBezTo>
                    <a:pt x="0" y="56353"/>
                    <a:pt x="1673" y="64726"/>
                    <a:pt x="4279" y="72941"/>
                  </a:cubicBezTo>
                  <a:cubicBezTo>
                    <a:pt x="4849" y="74739"/>
                    <a:pt x="5335" y="77596"/>
                    <a:pt x="6466" y="79463"/>
                  </a:cubicBezTo>
                  <a:cubicBezTo>
                    <a:pt x="9062" y="80042"/>
                    <a:pt x="11607" y="79719"/>
                    <a:pt x="14091" y="78934"/>
                  </a:cubicBezTo>
                  <a:cubicBezTo>
                    <a:pt x="14619" y="72545"/>
                    <a:pt x="14518" y="66157"/>
                    <a:pt x="14181" y="59747"/>
                  </a:cubicBezTo>
                  <a:cubicBezTo>
                    <a:pt x="13779" y="52083"/>
                    <a:pt x="12550" y="44714"/>
                    <a:pt x="14578" y="37181"/>
                  </a:cubicBezTo>
                  <a:cubicBezTo>
                    <a:pt x="16227" y="31059"/>
                    <a:pt x="19180" y="25344"/>
                    <a:pt x="21293" y="19378"/>
                  </a:cubicBezTo>
                  <a:cubicBezTo>
                    <a:pt x="23420" y="13377"/>
                    <a:pt x="23733" y="7215"/>
                    <a:pt x="22490" y="993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4399525" y="2928925"/>
              <a:ext cx="246375" cy="1980450"/>
            </a:xfrm>
            <a:custGeom>
              <a:avLst/>
              <a:gdLst/>
              <a:ahLst/>
              <a:cxnLst/>
              <a:rect l="l" t="t" r="r" b="b"/>
              <a:pathLst>
                <a:path w="9855" h="79218" extrusionOk="0">
                  <a:moveTo>
                    <a:pt x="7662" y="1"/>
                  </a:moveTo>
                  <a:lnTo>
                    <a:pt x="7662" y="1"/>
                  </a:lnTo>
                  <a:cubicBezTo>
                    <a:pt x="6845" y="141"/>
                    <a:pt x="6090" y="399"/>
                    <a:pt x="5578" y="888"/>
                  </a:cubicBezTo>
                  <a:cubicBezTo>
                    <a:pt x="4607" y="5373"/>
                    <a:pt x="3779" y="9886"/>
                    <a:pt x="3049" y="14423"/>
                  </a:cubicBezTo>
                  <a:cubicBezTo>
                    <a:pt x="3024" y="14631"/>
                    <a:pt x="2999" y="14845"/>
                    <a:pt x="2977" y="15054"/>
                  </a:cubicBezTo>
                  <a:cubicBezTo>
                    <a:pt x="2642" y="17794"/>
                    <a:pt x="2217" y="20518"/>
                    <a:pt x="1755" y="23240"/>
                  </a:cubicBezTo>
                  <a:cubicBezTo>
                    <a:pt x="1451" y="25553"/>
                    <a:pt x="1163" y="27872"/>
                    <a:pt x="894" y="30197"/>
                  </a:cubicBezTo>
                  <a:cubicBezTo>
                    <a:pt x="566" y="35915"/>
                    <a:pt x="122" y="41625"/>
                    <a:pt x="76" y="47351"/>
                  </a:cubicBezTo>
                  <a:cubicBezTo>
                    <a:pt x="1" y="56001"/>
                    <a:pt x="1670" y="64375"/>
                    <a:pt x="4278" y="72592"/>
                  </a:cubicBezTo>
                  <a:cubicBezTo>
                    <a:pt x="4849" y="74389"/>
                    <a:pt x="5016" y="76663"/>
                    <a:pt x="6149" y="78532"/>
                  </a:cubicBezTo>
                  <a:cubicBezTo>
                    <a:pt x="6344" y="78572"/>
                    <a:pt x="6849" y="79182"/>
                    <a:pt x="7040" y="79218"/>
                  </a:cubicBezTo>
                  <a:cubicBezTo>
                    <a:pt x="6746" y="78000"/>
                    <a:pt x="6507" y="76807"/>
                    <a:pt x="6246" y="75874"/>
                  </a:cubicBezTo>
                  <a:cubicBezTo>
                    <a:pt x="3726" y="66789"/>
                    <a:pt x="2141" y="57543"/>
                    <a:pt x="2307" y="48008"/>
                  </a:cubicBezTo>
                  <a:cubicBezTo>
                    <a:pt x="2339" y="46043"/>
                    <a:pt x="1885" y="39515"/>
                    <a:pt x="2665" y="26757"/>
                  </a:cubicBezTo>
                  <a:cubicBezTo>
                    <a:pt x="2957" y="24200"/>
                    <a:pt x="3503" y="20936"/>
                    <a:pt x="3868" y="17920"/>
                  </a:cubicBezTo>
                  <a:cubicBezTo>
                    <a:pt x="3893" y="17687"/>
                    <a:pt x="9854" y="772"/>
                    <a:pt x="7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4011250" y="1071500"/>
              <a:ext cx="589200" cy="1163800"/>
            </a:xfrm>
            <a:custGeom>
              <a:avLst/>
              <a:gdLst/>
              <a:ahLst/>
              <a:cxnLst/>
              <a:rect l="l" t="t" r="r" b="b"/>
              <a:pathLst>
                <a:path w="23568" h="46552" extrusionOk="0">
                  <a:moveTo>
                    <a:pt x="20465" y="38458"/>
                  </a:moveTo>
                  <a:cubicBezTo>
                    <a:pt x="18509" y="36704"/>
                    <a:pt x="16638" y="35221"/>
                    <a:pt x="14953" y="33147"/>
                  </a:cubicBezTo>
                  <a:cubicBezTo>
                    <a:pt x="14861" y="33034"/>
                    <a:pt x="14777" y="32911"/>
                    <a:pt x="14688" y="32796"/>
                  </a:cubicBezTo>
                  <a:cubicBezTo>
                    <a:pt x="13163" y="30464"/>
                    <a:pt x="11719" y="28075"/>
                    <a:pt x="10568" y="25453"/>
                  </a:cubicBezTo>
                  <a:cubicBezTo>
                    <a:pt x="8494" y="20740"/>
                    <a:pt x="4395" y="8724"/>
                    <a:pt x="4731" y="5693"/>
                  </a:cubicBezTo>
                  <a:cubicBezTo>
                    <a:pt x="4689" y="4655"/>
                    <a:pt x="4950" y="3790"/>
                    <a:pt x="5046" y="2669"/>
                  </a:cubicBezTo>
                  <a:cubicBezTo>
                    <a:pt x="5131" y="1708"/>
                    <a:pt x="5069" y="0"/>
                    <a:pt x="4425" y="580"/>
                  </a:cubicBezTo>
                  <a:cubicBezTo>
                    <a:pt x="4074" y="896"/>
                    <a:pt x="3678" y="3436"/>
                    <a:pt x="3056" y="4159"/>
                  </a:cubicBezTo>
                  <a:cubicBezTo>
                    <a:pt x="2625" y="4659"/>
                    <a:pt x="2582" y="4627"/>
                    <a:pt x="1926" y="4753"/>
                  </a:cubicBezTo>
                  <a:cubicBezTo>
                    <a:pt x="1439" y="4847"/>
                    <a:pt x="949" y="5052"/>
                    <a:pt x="623" y="5250"/>
                  </a:cubicBezTo>
                  <a:cubicBezTo>
                    <a:pt x="571" y="5357"/>
                    <a:pt x="216" y="6185"/>
                    <a:pt x="212" y="6313"/>
                  </a:cubicBezTo>
                  <a:cubicBezTo>
                    <a:pt x="153" y="8170"/>
                    <a:pt x="0" y="8694"/>
                    <a:pt x="1416" y="10014"/>
                  </a:cubicBezTo>
                  <a:cubicBezTo>
                    <a:pt x="2310" y="10848"/>
                    <a:pt x="2166" y="10218"/>
                    <a:pt x="2510" y="12646"/>
                  </a:cubicBezTo>
                  <a:cubicBezTo>
                    <a:pt x="3223" y="17693"/>
                    <a:pt x="4189" y="28180"/>
                    <a:pt x="6927" y="32552"/>
                  </a:cubicBezTo>
                  <a:cubicBezTo>
                    <a:pt x="8389" y="34884"/>
                    <a:pt x="11941" y="40487"/>
                    <a:pt x="14275" y="42431"/>
                  </a:cubicBezTo>
                  <a:cubicBezTo>
                    <a:pt x="14868" y="43125"/>
                    <a:pt x="15197" y="43271"/>
                    <a:pt x="15854" y="43819"/>
                  </a:cubicBezTo>
                  <a:cubicBezTo>
                    <a:pt x="16668" y="44865"/>
                    <a:pt x="17485" y="45063"/>
                    <a:pt x="18416" y="46036"/>
                  </a:cubicBezTo>
                  <a:cubicBezTo>
                    <a:pt x="18913" y="46552"/>
                    <a:pt x="19899" y="46528"/>
                    <a:pt x="20259" y="45848"/>
                  </a:cubicBezTo>
                  <a:cubicBezTo>
                    <a:pt x="21957" y="42635"/>
                    <a:pt x="23568" y="41242"/>
                    <a:pt x="20465" y="38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4011200" y="1083100"/>
              <a:ext cx="494600" cy="1148200"/>
            </a:xfrm>
            <a:custGeom>
              <a:avLst/>
              <a:gdLst/>
              <a:ahLst/>
              <a:cxnLst/>
              <a:rect l="l" t="t" r="r" b="b"/>
              <a:pathLst>
                <a:path w="19784" h="45928" extrusionOk="0">
                  <a:moveTo>
                    <a:pt x="4663" y="1"/>
                  </a:moveTo>
                  <a:cubicBezTo>
                    <a:pt x="4595" y="1"/>
                    <a:pt x="4517" y="37"/>
                    <a:pt x="4427" y="118"/>
                  </a:cubicBezTo>
                  <a:cubicBezTo>
                    <a:pt x="4076" y="434"/>
                    <a:pt x="3680" y="2974"/>
                    <a:pt x="3057" y="3696"/>
                  </a:cubicBezTo>
                  <a:cubicBezTo>
                    <a:pt x="2627" y="4198"/>
                    <a:pt x="2584" y="4165"/>
                    <a:pt x="1927" y="4292"/>
                  </a:cubicBezTo>
                  <a:cubicBezTo>
                    <a:pt x="1441" y="4386"/>
                    <a:pt x="949" y="4590"/>
                    <a:pt x="624" y="4788"/>
                  </a:cubicBezTo>
                  <a:cubicBezTo>
                    <a:pt x="572" y="4895"/>
                    <a:pt x="218" y="5722"/>
                    <a:pt x="214" y="5852"/>
                  </a:cubicBezTo>
                  <a:cubicBezTo>
                    <a:pt x="155" y="7708"/>
                    <a:pt x="1" y="8232"/>
                    <a:pt x="1418" y="9553"/>
                  </a:cubicBezTo>
                  <a:cubicBezTo>
                    <a:pt x="2312" y="10385"/>
                    <a:pt x="2168" y="9757"/>
                    <a:pt x="2511" y="12184"/>
                  </a:cubicBezTo>
                  <a:cubicBezTo>
                    <a:pt x="3225" y="17231"/>
                    <a:pt x="4189" y="27717"/>
                    <a:pt x="6929" y="32090"/>
                  </a:cubicBezTo>
                  <a:cubicBezTo>
                    <a:pt x="8390" y="34422"/>
                    <a:pt x="11942" y="40024"/>
                    <a:pt x="14277" y="41970"/>
                  </a:cubicBezTo>
                  <a:cubicBezTo>
                    <a:pt x="14869" y="42665"/>
                    <a:pt x="15199" y="42811"/>
                    <a:pt x="15856" y="43357"/>
                  </a:cubicBezTo>
                  <a:cubicBezTo>
                    <a:pt x="16669" y="44404"/>
                    <a:pt x="17486" y="44602"/>
                    <a:pt x="18418" y="45574"/>
                  </a:cubicBezTo>
                  <a:cubicBezTo>
                    <a:pt x="18643" y="45807"/>
                    <a:pt x="18965" y="45928"/>
                    <a:pt x="19286" y="45928"/>
                  </a:cubicBezTo>
                  <a:cubicBezTo>
                    <a:pt x="19457" y="45928"/>
                    <a:pt x="19629" y="45893"/>
                    <a:pt x="19784" y="45823"/>
                  </a:cubicBezTo>
                  <a:cubicBezTo>
                    <a:pt x="19645" y="45761"/>
                    <a:pt x="19516" y="45683"/>
                    <a:pt x="19411" y="45574"/>
                  </a:cubicBezTo>
                  <a:cubicBezTo>
                    <a:pt x="18480" y="44602"/>
                    <a:pt x="17663" y="44404"/>
                    <a:pt x="16848" y="43357"/>
                  </a:cubicBezTo>
                  <a:cubicBezTo>
                    <a:pt x="16193" y="42811"/>
                    <a:pt x="15862" y="42666"/>
                    <a:pt x="15270" y="41970"/>
                  </a:cubicBezTo>
                  <a:cubicBezTo>
                    <a:pt x="12934" y="40024"/>
                    <a:pt x="9383" y="34422"/>
                    <a:pt x="7922" y="32090"/>
                  </a:cubicBezTo>
                  <a:cubicBezTo>
                    <a:pt x="5182" y="27719"/>
                    <a:pt x="4219" y="17231"/>
                    <a:pt x="3504" y="12184"/>
                  </a:cubicBezTo>
                  <a:cubicBezTo>
                    <a:pt x="3163" y="9757"/>
                    <a:pt x="3304" y="10385"/>
                    <a:pt x="2413" y="9553"/>
                  </a:cubicBezTo>
                  <a:cubicBezTo>
                    <a:pt x="994" y="8232"/>
                    <a:pt x="1148" y="7708"/>
                    <a:pt x="1207" y="5852"/>
                  </a:cubicBezTo>
                  <a:cubicBezTo>
                    <a:pt x="1212" y="5722"/>
                    <a:pt x="1565" y="4895"/>
                    <a:pt x="1617" y="4788"/>
                  </a:cubicBezTo>
                  <a:cubicBezTo>
                    <a:pt x="1944" y="4590"/>
                    <a:pt x="2434" y="4386"/>
                    <a:pt x="2918" y="4292"/>
                  </a:cubicBezTo>
                  <a:cubicBezTo>
                    <a:pt x="3577" y="4164"/>
                    <a:pt x="3620" y="4198"/>
                    <a:pt x="4051" y="3696"/>
                  </a:cubicBezTo>
                  <a:cubicBezTo>
                    <a:pt x="4472" y="3209"/>
                    <a:pt x="4789" y="1889"/>
                    <a:pt x="5060" y="988"/>
                  </a:cubicBezTo>
                  <a:cubicBezTo>
                    <a:pt x="5017" y="449"/>
                    <a:pt x="4903" y="1"/>
                    <a:pt x="4663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4590125" y="1470550"/>
              <a:ext cx="364650" cy="597725"/>
            </a:xfrm>
            <a:custGeom>
              <a:avLst/>
              <a:gdLst/>
              <a:ahLst/>
              <a:cxnLst/>
              <a:rect l="l" t="t" r="r" b="b"/>
              <a:pathLst>
                <a:path w="14586" h="23909" extrusionOk="0">
                  <a:moveTo>
                    <a:pt x="11610" y="14112"/>
                  </a:moveTo>
                  <a:cubicBezTo>
                    <a:pt x="12940" y="11058"/>
                    <a:pt x="14586" y="7472"/>
                    <a:pt x="14191" y="4808"/>
                  </a:cubicBezTo>
                  <a:cubicBezTo>
                    <a:pt x="14203" y="4570"/>
                    <a:pt x="14208" y="4328"/>
                    <a:pt x="14181" y="4075"/>
                  </a:cubicBezTo>
                  <a:cubicBezTo>
                    <a:pt x="13995" y="1923"/>
                    <a:pt x="12003" y="318"/>
                    <a:pt x="10063" y="320"/>
                  </a:cubicBezTo>
                  <a:cubicBezTo>
                    <a:pt x="9041" y="1"/>
                    <a:pt x="7942" y="215"/>
                    <a:pt x="6874" y="738"/>
                  </a:cubicBezTo>
                  <a:cubicBezTo>
                    <a:pt x="6710" y="925"/>
                    <a:pt x="4498" y="675"/>
                    <a:pt x="4322" y="854"/>
                  </a:cubicBezTo>
                  <a:cubicBezTo>
                    <a:pt x="3124" y="2972"/>
                    <a:pt x="2532" y="4021"/>
                    <a:pt x="1246" y="6097"/>
                  </a:cubicBezTo>
                  <a:cubicBezTo>
                    <a:pt x="519" y="7400"/>
                    <a:pt x="0" y="10083"/>
                    <a:pt x="55" y="11130"/>
                  </a:cubicBezTo>
                  <a:cubicBezTo>
                    <a:pt x="82" y="11633"/>
                    <a:pt x="593" y="12644"/>
                    <a:pt x="898" y="13015"/>
                  </a:cubicBezTo>
                  <a:cubicBezTo>
                    <a:pt x="1819" y="14139"/>
                    <a:pt x="2441" y="14357"/>
                    <a:pt x="3883" y="14142"/>
                  </a:cubicBezTo>
                  <a:cubicBezTo>
                    <a:pt x="4323" y="14076"/>
                    <a:pt x="3610" y="20862"/>
                    <a:pt x="3916" y="21751"/>
                  </a:cubicBezTo>
                  <a:cubicBezTo>
                    <a:pt x="4656" y="23909"/>
                    <a:pt x="8939" y="23093"/>
                    <a:pt x="10673" y="22772"/>
                  </a:cubicBezTo>
                  <a:cubicBezTo>
                    <a:pt x="10789" y="22751"/>
                    <a:pt x="10901" y="22709"/>
                    <a:pt x="11006" y="22650"/>
                  </a:cubicBezTo>
                  <a:cubicBezTo>
                    <a:pt x="11096" y="22650"/>
                    <a:pt x="11182" y="22661"/>
                    <a:pt x="11276" y="22654"/>
                  </a:cubicBezTo>
                  <a:cubicBezTo>
                    <a:pt x="11921" y="22631"/>
                    <a:pt x="12597" y="22053"/>
                    <a:pt x="12375" y="21337"/>
                  </a:cubicBezTo>
                  <a:cubicBezTo>
                    <a:pt x="11697" y="19140"/>
                    <a:pt x="11543" y="16536"/>
                    <a:pt x="11610" y="14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4589750" y="1490150"/>
              <a:ext cx="308200" cy="560225"/>
            </a:xfrm>
            <a:custGeom>
              <a:avLst/>
              <a:gdLst/>
              <a:ahLst/>
              <a:cxnLst/>
              <a:rect l="l" t="t" r="r" b="b"/>
              <a:pathLst>
                <a:path w="12328" h="22409" extrusionOk="0">
                  <a:moveTo>
                    <a:pt x="4939" y="1"/>
                  </a:moveTo>
                  <a:cubicBezTo>
                    <a:pt x="4622" y="1"/>
                    <a:pt x="4379" y="15"/>
                    <a:pt x="4324" y="70"/>
                  </a:cubicBezTo>
                  <a:cubicBezTo>
                    <a:pt x="3126" y="2188"/>
                    <a:pt x="2535" y="3236"/>
                    <a:pt x="1247" y="5312"/>
                  </a:cubicBezTo>
                  <a:cubicBezTo>
                    <a:pt x="521" y="6616"/>
                    <a:pt x="1" y="9299"/>
                    <a:pt x="56" y="10346"/>
                  </a:cubicBezTo>
                  <a:cubicBezTo>
                    <a:pt x="82" y="10849"/>
                    <a:pt x="594" y="11860"/>
                    <a:pt x="900" y="12231"/>
                  </a:cubicBezTo>
                  <a:cubicBezTo>
                    <a:pt x="1616" y="13106"/>
                    <a:pt x="2152" y="13432"/>
                    <a:pt x="3035" y="13432"/>
                  </a:cubicBezTo>
                  <a:cubicBezTo>
                    <a:pt x="3286" y="13432"/>
                    <a:pt x="3565" y="13406"/>
                    <a:pt x="3884" y="13358"/>
                  </a:cubicBezTo>
                  <a:cubicBezTo>
                    <a:pt x="3886" y="13358"/>
                    <a:pt x="3888" y="13358"/>
                    <a:pt x="3890" y="13358"/>
                  </a:cubicBezTo>
                  <a:cubicBezTo>
                    <a:pt x="4316" y="13358"/>
                    <a:pt x="3612" y="20082"/>
                    <a:pt x="3916" y="20967"/>
                  </a:cubicBezTo>
                  <a:cubicBezTo>
                    <a:pt x="4302" y="22092"/>
                    <a:pt x="5651" y="22409"/>
                    <a:pt x="7100" y="22409"/>
                  </a:cubicBezTo>
                  <a:cubicBezTo>
                    <a:pt x="8430" y="22409"/>
                    <a:pt x="9844" y="22142"/>
                    <a:pt x="10673" y="21988"/>
                  </a:cubicBezTo>
                  <a:cubicBezTo>
                    <a:pt x="10791" y="21966"/>
                    <a:pt x="10903" y="21925"/>
                    <a:pt x="11007" y="21866"/>
                  </a:cubicBezTo>
                  <a:cubicBezTo>
                    <a:pt x="11077" y="21866"/>
                    <a:pt x="11145" y="21872"/>
                    <a:pt x="11216" y="21872"/>
                  </a:cubicBezTo>
                  <a:cubicBezTo>
                    <a:pt x="11236" y="21872"/>
                    <a:pt x="11256" y="21871"/>
                    <a:pt x="11277" y="21870"/>
                  </a:cubicBezTo>
                  <a:cubicBezTo>
                    <a:pt x="11708" y="21855"/>
                    <a:pt x="12147" y="21587"/>
                    <a:pt x="12327" y="21200"/>
                  </a:cubicBezTo>
                  <a:lnTo>
                    <a:pt x="12327" y="21200"/>
                  </a:lnTo>
                  <a:cubicBezTo>
                    <a:pt x="12308" y="21203"/>
                    <a:pt x="12290" y="21209"/>
                    <a:pt x="12270" y="21209"/>
                  </a:cubicBezTo>
                  <a:cubicBezTo>
                    <a:pt x="12249" y="21210"/>
                    <a:pt x="12229" y="21211"/>
                    <a:pt x="12208" y="21211"/>
                  </a:cubicBezTo>
                  <a:cubicBezTo>
                    <a:pt x="12137" y="21211"/>
                    <a:pt x="12070" y="21205"/>
                    <a:pt x="12000" y="21205"/>
                  </a:cubicBezTo>
                  <a:cubicBezTo>
                    <a:pt x="11895" y="21264"/>
                    <a:pt x="11783" y="21306"/>
                    <a:pt x="11665" y="21327"/>
                  </a:cubicBezTo>
                  <a:cubicBezTo>
                    <a:pt x="10836" y="21481"/>
                    <a:pt x="9421" y="21748"/>
                    <a:pt x="8091" y="21748"/>
                  </a:cubicBezTo>
                  <a:cubicBezTo>
                    <a:pt x="6643" y="21748"/>
                    <a:pt x="5295" y="21431"/>
                    <a:pt x="4909" y="20306"/>
                  </a:cubicBezTo>
                  <a:cubicBezTo>
                    <a:pt x="4604" y="19421"/>
                    <a:pt x="5309" y="12696"/>
                    <a:pt x="4883" y="12696"/>
                  </a:cubicBezTo>
                  <a:cubicBezTo>
                    <a:pt x="4881" y="12696"/>
                    <a:pt x="4879" y="12696"/>
                    <a:pt x="4877" y="12696"/>
                  </a:cubicBezTo>
                  <a:cubicBezTo>
                    <a:pt x="4557" y="12744"/>
                    <a:pt x="4277" y="12770"/>
                    <a:pt x="4026" y="12770"/>
                  </a:cubicBezTo>
                  <a:cubicBezTo>
                    <a:pt x="3144" y="12770"/>
                    <a:pt x="2608" y="12444"/>
                    <a:pt x="1893" y="11569"/>
                  </a:cubicBezTo>
                  <a:cubicBezTo>
                    <a:pt x="1587" y="11198"/>
                    <a:pt x="1076" y="10188"/>
                    <a:pt x="1049" y="9683"/>
                  </a:cubicBezTo>
                  <a:cubicBezTo>
                    <a:pt x="992" y="8638"/>
                    <a:pt x="1512" y="5955"/>
                    <a:pt x="2240" y="4651"/>
                  </a:cubicBezTo>
                  <a:cubicBezTo>
                    <a:pt x="3400" y="2780"/>
                    <a:pt x="4000" y="1736"/>
                    <a:pt x="4982" y="1"/>
                  </a:cubicBezTo>
                  <a:cubicBezTo>
                    <a:pt x="4968" y="1"/>
                    <a:pt x="4953" y="1"/>
                    <a:pt x="4939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4668400" y="1406450"/>
              <a:ext cx="404725" cy="425150"/>
            </a:xfrm>
            <a:custGeom>
              <a:avLst/>
              <a:gdLst/>
              <a:ahLst/>
              <a:cxnLst/>
              <a:rect l="l" t="t" r="r" b="b"/>
              <a:pathLst>
                <a:path w="16189" h="17006" extrusionOk="0">
                  <a:moveTo>
                    <a:pt x="15594" y="6876"/>
                  </a:moveTo>
                  <a:cubicBezTo>
                    <a:pt x="15300" y="4829"/>
                    <a:pt x="14112" y="2647"/>
                    <a:pt x="12052" y="1912"/>
                  </a:cubicBezTo>
                  <a:cubicBezTo>
                    <a:pt x="10724" y="1437"/>
                    <a:pt x="9413" y="1358"/>
                    <a:pt x="8013" y="1291"/>
                  </a:cubicBezTo>
                  <a:cubicBezTo>
                    <a:pt x="5824" y="1189"/>
                    <a:pt x="3254" y="0"/>
                    <a:pt x="2137" y="1035"/>
                  </a:cubicBezTo>
                  <a:cubicBezTo>
                    <a:pt x="971" y="2113"/>
                    <a:pt x="1" y="3789"/>
                    <a:pt x="1399" y="4670"/>
                  </a:cubicBezTo>
                  <a:cubicBezTo>
                    <a:pt x="2210" y="5182"/>
                    <a:pt x="3032" y="5346"/>
                    <a:pt x="3575" y="5277"/>
                  </a:cubicBezTo>
                  <a:cubicBezTo>
                    <a:pt x="5523" y="5025"/>
                    <a:pt x="7125" y="5297"/>
                    <a:pt x="7981" y="7095"/>
                  </a:cubicBezTo>
                  <a:cubicBezTo>
                    <a:pt x="8322" y="7808"/>
                    <a:pt x="8123" y="8635"/>
                    <a:pt x="7868" y="9398"/>
                  </a:cubicBezTo>
                  <a:cubicBezTo>
                    <a:pt x="7269" y="10026"/>
                    <a:pt x="6599" y="10667"/>
                    <a:pt x="6418" y="11541"/>
                  </a:cubicBezTo>
                  <a:cubicBezTo>
                    <a:pt x="6451" y="11531"/>
                    <a:pt x="6480" y="11516"/>
                    <a:pt x="6518" y="11513"/>
                  </a:cubicBezTo>
                  <a:cubicBezTo>
                    <a:pt x="7168" y="11466"/>
                    <a:pt x="7786" y="10993"/>
                    <a:pt x="8483" y="11042"/>
                  </a:cubicBezTo>
                  <a:cubicBezTo>
                    <a:pt x="9119" y="11086"/>
                    <a:pt x="9662" y="11592"/>
                    <a:pt x="9434" y="12284"/>
                  </a:cubicBezTo>
                  <a:cubicBezTo>
                    <a:pt x="9188" y="13026"/>
                    <a:pt x="8480" y="13355"/>
                    <a:pt x="7774" y="13691"/>
                  </a:cubicBezTo>
                  <a:cubicBezTo>
                    <a:pt x="7755" y="13741"/>
                    <a:pt x="7735" y="13794"/>
                    <a:pt x="7721" y="13840"/>
                  </a:cubicBezTo>
                  <a:cubicBezTo>
                    <a:pt x="7469" y="14570"/>
                    <a:pt x="7882" y="17006"/>
                    <a:pt x="8479" y="16675"/>
                  </a:cubicBezTo>
                  <a:cubicBezTo>
                    <a:pt x="13492" y="13898"/>
                    <a:pt x="16188" y="11004"/>
                    <a:pt x="15594" y="68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4331750" y="1928400"/>
              <a:ext cx="821850" cy="1134575"/>
            </a:xfrm>
            <a:custGeom>
              <a:avLst/>
              <a:gdLst/>
              <a:ahLst/>
              <a:cxnLst/>
              <a:rect l="l" t="t" r="r" b="b"/>
              <a:pathLst>
                <a:path w="32874" h="45383" extrusionOk="0">
                  <a:moveTo>
                    <a:pt x="32718" y="40187"/>
                  </a:moveTo>
                  <a:cubicBezTo>
                    <a:pt x="30134" y="32221"/>
                    <a:pt x="30929" y="23959"/>
                    <a:pt x="31213" y="15745"/>
                  </a:cubicBezTo>
                  <a:cubicBezTo>
                    <a:pt x="31380" y="10980"/>
                    <a:pt x="29253" y="4208"/>
                    <a:pt x="24507" y="2215"/>
                  </a:cubicBezTo>
                  <a:cubicBezTo>
                    <a:pt x="24262" y="2114"/>
                    <a:pt x="24045" y="2102"/>
                    <a:pt x="23860" y="2155"/>
                  </a:cubicBezTo>
                  <a:cubicBezTo>
                    <a:pt x="22913" y="1926"/>
                    <a:pt x="20264" y="3505"/>
                    <a:pt x="19594" y="3673"/>
                  </a:cubicBezTo>
                  <a:cubicBezTo>
                    <a:pt x="18793" y="3874"/>
                    <a:pt x="17269" y="3929"/>
                    <a:pt x="16247" y="3636"/>
                  </a:cubicBezTo>
                  <a:cubicBezTo>
                    <a:pt x="15522" y="3428"/>
                    <a:pt x="14690" y="2349"/>
                    <a:pt x="14214" y="2066"/>
                  </a:cubicBezTo>
                  <a:cubicBezTo>
                    <a:pt x="12162" y="848"/>
                    <a:pt x="8452" y="2294"/>
                    <a:pt x="6567" y="536"/>
                  </a:cubicBezTo>
                  <a:cubicBezTo>
                    <a:pt x="5988" y="0"/>
                    <a:pt x="5173" y="212"/>
                    <a:pt x="4886" y="933"/>
                  </a:cubicBezTo>
                  <a:cubicBezTo>
                    <a:pt x="3965" y="3208"/>
                    <a:pt x="1058" y="6768"/>
                    <a:pt x="312" y="8108"/>
                  </a:cubicBezTo>
                  <a:cubicBezTo>
                    <a:pt x="1" y="8467"/>
                    <a:pt x="1174" y="8829"/>
                    <a:pt x="1592" y="9187"/>
                  </a:cubicBezTo>
                  <a:cubicBezTo>
                    <a:pt x="6235" y="13145"/>
                    <a:pt x="7946" y="18115"/>
                    <a:pt x="7976" y="24117"/>
                  </a:cubicBezTo>
                  <a:cubicBezTo>
                    <a:pt x="8006" y="30164"/>
                    <a:pt x="8462" y="36197"/>
                    <a:pt x="8324" y="42250"/>
                  </a:cubicBezTo>
                  <a:cubicBezTo>
                    <a:pt x="8313" y="42716"/>
                    <a:pt x="8607" y="43167"/>
                    <a:pt x="9068" y="43299"/>
                  </a:cubicBezTo>
                  <a:cubicBezTo>
                    <a:pt x="16344" y="45383"/>
                    <a:pt x="25484" y="45313"/>
                    <a:pt x="32160" y="41406"/>
                  </a:cubicBezTo>
                  <a:cubicBezTo>
                    <a:pt x="32553" y="41174"/>
                    <a:pt x="32873" y="40662"/>
                    <a:pt x="32718" y="40187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4331750" y="2085925"/>
              <a:ext cx="335800" cy="946325"/>
            </a:xfrm>
            <a:custGeom>
              <a:avLst/>
              <a:gdLst/>
              <a:ahLst/>
              <a:cxnLst/>
              <a:rect l="l" t="t" r="r" b="b"/>
              <a:pathLst>
                <a:path w="13432" h="37853" extrusionOk="0">
                  <a:moveTo>
                    <a:pt x="1520" y="0"/>
                  </a:moveTo>
                  <a:cubicBezTo>
                    <a:pt x="458" y="1563"/>
                    <a:pt x="736" y="1060"/>
                    <a:pt x="312" y="1826"/>
                  </a:cubicBezTo>
                  <a:cubicBezTo>
                    <a:pt x="1" y="2185"/>
                    <a:pt x="1174" y="2547"/>
                    <a:pt x="1592" y="2906"/>
                  </a:cubicBezTo>
                  <a:cubicBezTo>
                    <a:pt x="6235" y="6862"/>
                    <a:pt x="7946" y="11833"/>
                    <a:pt x="7976" y="17835"/>
                  </a:cubicBezTo>
                  <a:cubicBezTo>
                    <a:pt x="8004" y="23884"/>
                    <a:pt x="8460" y="29916"/>
                    <a:pt x="8323" y="35968"/>
                  </a:cubicBezTo>
                  <a:cubicBezTo>
                    <a:pt x="8311" y="36435"/>
                    <a:pt x="8605" y="36885"/>
                    <a:pt x="9066" y="37019"/>
                  </a:cubicBezTo>
                  <a:cubicBezTo>
                    <a:pt x="9560" y="37160"/>
                    <a:pt x="12326" y="37728"/>
                    <a:pt x="12837" y="37852"/>
                  </a:cubicBezTo>
                  <a:cubicBezTo>
                    <a:pt x="13431" y="34311"/>
                    <a:pt x="9496" y="26231"/>
                    <a:pt x="9404" y="22851"/>
                  </a:cubicBezTo>
                  <a:cubicBezTo>
                    <a:pt x="9311" y="19471"/>
                    <a:pt x="11730" y="18705"/>
                    <a:pt x="11730" y="17787"/>
                  </a:cubicBezTo>
                  <a:cubicBezTo>
                    <a:pt x="11730" y="17787"/>
                    <a:pt x="8758" y="14523"/>
                    <a:pt x="8277" y="12227"/>
                  </a:cubicBezTo>
                  <a:cubicBezTo>
                    <a:pt x="7393" y="7996"/>
                    <a:pt x="7205" y="5570"/>
                    <a:pt x="4195" y="2399"/>
                  </a:cubicBezTo>
                  <a:cubicBezTo>
                    <a:pt x="3989" y="2181"/>
                    <a:pt x="1825" y="219"/>
                    <a:pt x="1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894;p38">
            <a:extLst>
              <a:ext uri="{FF2B5EF4-FFF2-40B4-BE49-F238E27FC236}">
                <a16:creationId xmlns:a16="http://schemas.microsoft.com/office/drawing/2014/main" id="{B2762121-633D-443D-87A8-B0B4BBD2515A}"/>
              </a:ext>
            </a:extLst>
          </p:cNvPr>
          <p:cNvSpPr/>
          <p:nvPr/>
        </p:nvSpPr>
        <p:spPr>
          <a:xfrm>
            <a:off x="805153" y="1947271"/>
            <a:ext cx="3878013" cy="132061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771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52"/>
          <p:cNvSpPr txBox="1">
            <a:spLocks noGrp="1"/>
          </p:cNvSpPr>
          <p:nvPr>
            <p:ph type="title"/>
          </p:nvPr>
        </p:nvSpPr>
        <p:spPr>
          <a:xfrm>
            <a:off x="2497074" y="1958131"/>
            <a:ext cx="4779797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THANK YOU </a:t>
            </a:r>
            <a:endParaRPr sz="6000" dirty="0"/>
          </a:p>
        </p:txBody>
      </p:sp>
      <p:grpSp>
        <p:nvGrpSpPr>
          <p:cNvPr id="1735" name="Google Shape;1735;p52"/>
          <p:cNvGrpSpPr/>
          <p:nvPr/>
        </p:nvGrpSpPr>
        <p:grpSpPr>
          <a:xfrm>
            <a:off x="271332" y="2155935"/>
            <a:ext cx="3230434" cy="2818650"/>
            <a:chOff x="807000" y="238125"/>
            <a:chExt cx="6007875" cy="5242050"/>
          </a:xfrm>
        </p:grpSpPr>
        <p:sp>
          <p:nvSpPr>
            <p:cNvPr id="1736" name="Google Shape;1736;p52"/>
            <p:cNvSpPr/>
            <p:nvPr/>
          </p:nvSpPr>
          <p:spPr>
            <a:xfrm>
              <a:off x="1446800" y="2137900"/>
              <a:ext cx="3792475" cy="2399075"/>
            </a:xfrm>
            <a:custGeom>
              <a:avLst/>
              <a:gdLst/>
              <a:ahLst/>
              <a:cxnLst/>
              <a:rect l="l" t="t" r="r" b="b"/>
              <a:pathLst>
                <a:path w="151699" h="95963" extrusionOk="0">
                  <a:moveTo>
                    <a:pt x="64551" y="95963"/>
                  </a:moveTo>
                  <a:cubicBezTo>
                    <a:pt x="62896" y="95963"/>
                    <a:pt x="61272" y="95530"/>
                    <a:pt x="59838" y="94703"/>
                  </a:cubicBezTo>
                  <a:lnTo>
                    <a:pt x="4714" y="62878"/>
                  </a:lnTo>
                  <a:cubicBezTo>
                    <a:pt x="1762" y="61175"/>
                    <a:pt x="1" y="58121"/>
                    <a:pt x="1" y="54715"/>
                  </a:cubicBezTo>
                  <a:cubicBezTo>
                    <a:pt x="1" y="51308"/>
                    <a:pt x="1762" y="48254"/>
                    <a:pt x="4714" y="46551"/>
                  </a:cubicBezTo>
                  <a:lnTo>
                    <a:pt x="82434" y="1679"/>
                  </a:lnTo>
                  <a:cubicBezTo>
                    <a:pt x="85341" y="1"/>
                    <a:pt x="88953" y="1"/>
                    <a:pt x="91859" y="1679"/>
                  </a:cubicBezTo>
                  <a:lnTo>
                    <a:pt x="146986" y="33505"/>
                  </a:lnTo>
                  <a:cubicBezTo>
                    <a:pt x="149937" y="35208"/>
                    <a:pt x="151698" y="38261"/>
                    <a:pt x="151698" y="41669"/>
                  </a:cubicBezTo>
                  <a:cubicBezTo>
                    <a:pt x="151698" y="45077"/>
                    <a:pt x="149936" y="48127"/>
                    <a:pt x="146986" y="49832"/>
                  </a:cubicBezTo>
                  <a:lnTo>
                    <a:pt x="146630" y="49216"/>
                  </a:lnTo>
                  <a:lnTo>
                    <a:pt x="146986" y="49832"/>
                  </a:lnTo>
                  <a:lnTo>
                    <a:pt x="69264" y="94703"/>
                  </a:lnTo>
                  <a:cubicBezTo>
                    <a:pt x="67830" y="95530"/>
                    <a:pt x="66206" y="95963"/>
                    <a:pt x="64551" y="95963"/>
                  </a:cubicBezTo>
                  <a:close/>
                  <a:moveTo>
                    <a:pt x="87147" y="1841"/>
                  </a:moveTo>
                  <a:cubicBezTo>
                    <a:pt x="85742" y="1840"/>
                    <a:pt x="84361" y="2209"/>
                    <a:pt x="83144" y="2910"/>
                  </a:cubicBezTo>
                  <a:lnTo>
                    <a:pt x="5424" y="47782"/>
                  </a:lnTo>
                  <a:cubicBezTo>
                    <a:pt x="2918" y="49229"/>
                    <a:pt x="1422" y="51821"/>
                    <a:pt x="1422" y="54715"/>
                  </a:cubicBezTo>
                  <a:cubicBezTo>
                    <a:pt x="1422" y="57610"/>
                    <a:pt x="2918" y="60200"/>
                    <a:pt x="5424" y="61647"/>
                  </a:cubicBezTo>
                  <a:lnTo>
                    <a:pt x="60548" y="93473"/>
                  </a:lnTo>
                  <a:cubicBezTo>
                    <a:pt x="63017" y="94899"/>
                    <a:pt x="66085" y="94897"/>
                    <a:pt x="68554" y="93473"/>
                  </a:cubicBezTo>
                  <a:lnTo>
                    <a:pt x="146274" y="48601"/>
                  </a:lnTo>
                  <a:cubicBezTo>
                    <a:pt x="148781" y="47154"/>
                    <a:pt x="150275" y="44562"/>
                    <a:pt x="150275" y="41669"/>
                  </a:cubicBezTo>
                  <a:cubicBezTo>
                    <a:pt x="150275" y="38775"/>
                    <a:pt x="148781" y="36183"/>
                    <a:pt x="146274" y="34737"/>
                  </a:cubicBezTo>
                  <a:lnTo>
                    <a:pt x="91149" y="2910"/>
                  </a:lnTo>
                  <a:cubicBezTo>
                    <a:pt x="89932" y="2209"/>
                    <a:pt x="88551" y="1840"/>
                    <a:pt x="87147" y="184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4590100" y="2389775"/>
              <a:ext cx="2224775" cy="1415050"/>
            </a:xfrm>
            <a:custGeom>
              <a:avLst/>
              <a:gdLst/>
              <a:ahLst/>
              <a:cxnLst/>
              <a:rect l="l" t="t" r="r" b="b"/>
              <a:pathLst>
                <a:path w="88991" h="56602" extrusionOk="0">
                  <a:moveTo>
                    <a:pt x="59504" y="56601"/>
                  </a:moveTo>
                  <a:cubicBezTo>
                    <a:pt x="59181" y="56601"/>
                    <a:pt x="58900" y="56385"/>
                    <a:pt x="58816" y="56073"/>
                  </a:cubicBezTo>
                  <a:cubicBezTo>
                    <a:pt x="58733" y="55761"/>
                    <a:pt x="58871" y="55432"/>
                    <a:pt x="59151" y="55273"/>
                  </a:cubicBezTo>
                  <a:lnTo>
                    <a:pt x="86736" y="39474"/>
                  </a:lnTo>
                  <a:lnTo>
                    <a:pt x="21260" y="1563"/>
                  </a:lnTo>
                  <a:lnTo>
                    <a:pt x="1162" y="13037"/>
                  </a:lnTo>
                  <a:cubicBezTo>
                    <a:pt x="821" y="13228"/>
                    <a:pt x="390" y="13110"/>
                    <a:pt x="196" y="12769"/>
                  </a:cubicBezTo>
                  <a:cubicBezTo>
                    <a:pt x="1" y="12430"/>
                    <a:pt x="119" y="11997"/>
                    <a:pt x="456" y="11802"/>
                  </a:cubicBezTo>
                  <a:lnTo>
                    <a:pt x="20910" y="126"/>
                  </a:lnTo>
                  <a:cubicBezTo>
                    <a:pt x="21129" y="0"/>
                    <a:pt x="21400" y="2"/>
                    <a:pt x="21618" y="129"/>
                  </a:cubicBezTo>
                  <a:lnTo>
                    <a:pt x="88516" y="38863"/>
                  </a:lnTo>
                  <a:cubicBezTo>
                    <a:pt x="88990" y="39137"/>
                    <a:pt x="88989" y="39823"/>
                    <a:pt x="88513" y="40096"/>
                  </a:cubicBezTo>
                  <a:lnTo>
                    <a:pt x="59856" y="56507"/>
                  </a:lnTo>
                  <a:cubicBezTo>
                    <a:pt x="59749" y="56568"/>
                    <a:pt x="59628" y="56600"/>
                    <a:pt x="59504" y="5660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5418850" y="2903800"/>
              <a:ext cx="615300" cy="355250"/>
            </a:xfrm>
            <a:custGeom>
              <a:avLst/>
              <a:gdLst/>
              <a:ahLst/>
              <a:cxnLst/>
              <a:rect l="l" t="t" r="r" b="b"/>
              <a:pathLst>
                <a:path w="24612" h="14210" extrusionOk="0">
                  <a:moveTo>
                    <a:pt x="23244" y="10667"/>
                  </a:moveTo>
                  <a:cubicBezTo>
                    <a:pt x="21900" y="9892"/>
                    <a:pt x="19743" y="9878"/>
                    <a:pt x="18427" y="10638"/>
                  </a:cubicBezTo>
                  <a:cubicBezTo>
                    <a:pt x="17110" y="11396"/>
                    <a:pt x="17133" y="12644"/>
                    <a:pt x="18477" y="13419"/>
                  </a:cubicBezTo>
                  <a:cubicBezTo>
                    <a:pt x="19821" y="14195"/>
                    <a:pt x="21979" y="14209"/>
                    <a:pt x="23294" y="13449"/>
                  </a:cubicBezTo>
                  <a:cubicBezTo>
                    <a:pt x="24611" y="12689"/>
                    <a:pt x="24589" y="11443"/>
                    <a:pt x="23244" y="10667"/>
                  </a:cubicBezTo>
                  <a:close/>
                  <a:moveTo>
                    <a:pt x="6135" y="789"/>
                  </a:moveTo>
                  <a:cubicBezTo>
                    <a:pt x="4791" y="14"/>
                    <a:pt x="2633" y="0"/>
                    <a:pt x="1318" y="760"/>
                  </a:cubicBezTo>
                  <a:cubicBezTo>
                    <a:pt x="1" y="1519"/>
                    <a:pt x="25" y="2766"/>
                    <a:pt x="1369" y="3541"/>
                  </a:cubicBezTo>
                  <a:cubicBezTo>
                    <a:pt x="2712" y="4318"/>
                    <a:pt x="4869" y="4331"/>
                    <a:pt x="6186" y="3571"/>
                  </a:cubicBezTo>
                  <a:cubicBezTo>
                    <a:pt x="7502" y="2811"/>
                    <a:pt x="7481" y="1565"/>
                    <a:pt x="6135" y="789"/>
                  </a:cubicBezTo>
                  <a:close/>
                  <a:moveTo>
                    <a:pt x="14690" y="5729"/>
                  </a:moveTo>
                  <a:cubicBezTo>
                    <a:pt x="13345" y="4952"/>
                    <a:pt x="11188" y="4938"/>
                    <a:pt x="9873" y="5698"/>
                  </a:cubicBezTo>
                  <a:cubicBezTo>
                    <a:pt x="8555" y="6458"/>
                    <a:pt x="8580" y="7704"/>
                    <a:pt x="9922" y="8481"/>
                  </a:cubicBezTo>
                  <a:cubicBezTo>
                    <a:pt x="11267" y="9256"/>
                    <a:pt x="13424" y="9269"/>
                    <a:pt x="14739" y="8509"/>
                  </a:cubicBezTo>
                  <a:cubicBezTo>
                    <a:pt x="16057" y="7750"/>
                    <a:pt x="16034" y="6504"/>
                    <a:pt x="14691" y="57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2479475" y="4593475"/>
              <a:ext cx="615250" cy="355225"/>
            </a:xfrm>
            <a:custGeom>
              <a:avLst/>
              <a:gdLst/>
              <a:ahLst/>
              <a:cxnLst/>
              <a:rect l="l" t="t" r="r" b="b"/>
              <a:pathLst>
                <a:path w="24610" h="14209" extrusionOk="0">
                  <a:moveTo>
                    <a:pt x="23242" y="10668"/>
                  </a:moveTo>
                  <a:cubicBezTo>
                    <a:pt x="21900" y="9891"/>
                    <a:pt x="19742" y="9878"/>
                    <a:pt x="18425" y="10638"/>
                  </a:cubicBezTo>
                  <a:cubicBezTo>
                    <a:pt x="17110" y="11398"/>
                    <a:pt x="17133" y="12644"/>
                    <a:pt x="18477" y="13420"/>
                  </a:cubicBezTo>
                  <a:cubicBezTo>
                    <a:pt x="19821" y="14195"/>
                    <a:pt x="21977" y="14209"/>
                    <a:pt x="23294" y="13449"/>
                  </a:cubicBezTo>
                  <a:cubicBezTo>
                    <a:pt x="24609" y="12689"/>
                    <a:pt x="24587" y="11443"/>
                    <a:pt x="23242" y="10668"/>
                  </a:cubicBezTo>
                  <a:close/>
                  <a:moveTo>
                    <a:pt x="6133" y="790"/>
                  </a:moveTo>
                  <a:cubicBezTo>
                    <a:pt x="4790" y="14"/>
                    <a:pt x="2633" y="0"/>
                    <a:pt x="1316" y="760"/>
                  </a:cubicBezTo>
                  <a:cubicBezTo>
                    <a:pt x="1" y="1520"/>
                    <a:pt x="23" y="2766"/>
                    <a:pt x="1368" y="3542"/>
                  </a:cubicBezTo>
                  <a:cubicBezTo>
                    <a:pt x="2712" y="4317"/>
                    <a:pt x="4869" y="4331"/>
                    <a:pt x="6185" y="3571"/>
                  </a:cubicBezTo>
                  <a:cubicBezTo>
                    <a:pt x="7502" y="2811"/>
                    <a:pt x="7477" y="1565"/>
                    <a:pt x="6133" y="790"/>
                  </a:cubicBezTo>
                  <a:close/>
                  <a:moveTo>
                    <a:pt x="14688" y="5728"/>
                  </a:moveTo>
                  <a:cubicBezTo>
                    <a:pt x="13345" y="4953"/>
                    <a:pt x="11188" y="4940"/>
                    <a:pt x="9871" y="5700"/>
                  </a:cubicBezTo>
                  <a:cubicBezTo>
                    <a:pt x="8555" y="6460"/>
                    <a:pt x="8578" y="7705"/>
                    <a:pt x="9922" y="8481"/>
                  </a:cubicBezTo>
                  <a:cubicBezTo>
                    <a:pt x="11267" y="9257"/>
                    <a:pt x="13422" y="9271"/>
                    <a:pt x="14739" y="8511"/>
                  </a:cubicBezTo>
                  <a:cubicBezTo>
                    <a:pt x="16055" y="7751"/>
                    <a:pt x="16032" y="6505"/>
                    <a:pt x="14688" y="572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1576325" y="690000"/>
              <a:ext cx="508250" cy="779575"/>
            </a:xfrm>
            <a:custGeom>
              <a:avLst/>
              <a:gdLst/>
              <a:ahLst/>
              <a:cxnLst/>
              <a:rect l="l" t="t" r="r" b="b"/>
              <a:pathLst>
                <a:path w="20330" h="31183" extrusionOk="0">
                  <a:moveTo>
                    <a:pt x="14886" y="23872"/>
                  </a:moveTo>
                  <a:cubicBezTo>
                    <a:pt x="13081" y="25851"/>
                    <a:pt x="11518" y="27066"/>
                    <a:pt x="9383" y="28300"/>
                  </a:cubicBezTo>
                  <a:cubicBezTo>
                    <a:pt x="4392" y="31182"/>
                    <a:pt x="0" y="29585"/>
                    <a:pt x="0" y="22779"/>
                  </a:cubicBezTo>
                  <a:cubicBezTo>
                    <a:pt x="0" y="15696"/>
                    <a:pt x="4451" y="6979"/>
                    <a:pt x="11248" y="3055"/>
                  </a:cubicBezTo>
                  <a:cubicBezTo>
                    <a:pt x="16540" y="0"/>
                    <a:pt x="20330" y="2014"/>
                    <a:pt x="20330" y="7848"/>
                  </a:cubicBezTo>
                  <a:cubicBezTo>
                    <a:pt x="20330" y="12918"/>
                    <a:pt x="17864" y="17537"/>
                    <a:pt x="14616" y="19411"/>
                  </a:cubicBezTo>
                  <a:cubicBezTo>
                    <a:pt x="13202" y="20227"/>
                    <a:pt x="12181" y="19984"/>
                    <a:pt x="12029" y="18230"/>
                  </a:cubicBezTo>
                  <a:lnTo>
                    <a:pt x="11969" y="18265"/>
                  </a:lnTo>
                  <a:cubicBezTo>
                    <a:pt x="11038" y="20573"/>
                    <a:pt x="9684" y="22257"/>
                    <a:pt x="8090" y="23179"/>
                  </a:cubicBezTo>
                  <a:cubicBezTo>
                    <a:pt x="6136" y="24306"/>
                    <a:pt x="4722" y="23456"/>
                    <a:pt x="4722" y="20608"/>
                  </a:cubicBezTo>
                  <a:cubicBezTo>
                    <a:pt x="4722" y="16372"/>
                    <a:pt x="7427" y="10956"/>
                    <a:pt x="11758" y="8455"/>
                  </a:cubicBezTo>
                  <a:cubicBezTo>
                    <a:pt x="13081" y="7692"/>
                    <a:pt x="14586" y="7206"/>
                    <a:pt x="15337" y="7258"/>
                  </a:cubicBezTo>
                  <a:lnTo>
                    <a:pt x="14435" y="14202"/>
                  </a:lnTo>
                  <a:cubicBezTo>
                    <a:pt x="14135" y="16424"/>
                    <a:pt x="14345" y="17240"/>
                    <a:pt x="15187" y="16789"/>
                  </a:cubicBezTo>
                  <a:cubicBezTo>
                    <a:pt x="16480" y="16077"/>
                    <a:pt x="18104" y="13230"/>
                    <a:pt x="18104" y="9236"/>
                  </a:cubicBezTo>
                  <a:cubicBezTo>
                    <a:pt x="18104" y="4722"/>
                    <a:pt x="15578" y="2674"/>
                    <a:pt x="10917" y="5365"/>
                  </a:cubicBezTo>
                  <a:cubicBezTo>
                    <a:pt x="6316" y="8021"/>
                    <a:pt x="2286" y="14513"/>
                    <a:pt x="2286" y="21146"/>
                  </a:cubicBezTo>
                  <a:cubicBezTo>
                    <a:pt x="2286" y="26945"/>
                    <a:pt x="5503" y="28386"/>
                    <a:pt x="9984" y="25799"/>
                  </a:cubicBezTo>
                  <a:cubicBezTo>
                    <a:pt x="11518" y="24913"/>
                    <a:pt x="13142" y="23593"/>
                    <a:pt x="14344" y="22170"/>
                  </a:cubicBezTo>
                  <a:close/>
                  <a:moveTo>
                    <a:pt x="12209" y="11075"/>
                  </a:moveTo>
                  <a:cubicBezTo>
                    <a:pt x="11884" y="11169"/>
                    <a:pt x="11571" y="11303"/>
                    <a:pt x="11278" y="11475"/>
                  </a:cubicBezTo>
                  <a:cubicBezTo>
                    <a:pt x="9292" y="12621"/>
                    <a:pt x="7730" y="15780"/>
                    <a:pt x="7730" y="18455"/>
                  </a:cubicBezTo>
                  <a:cubicBezTo>
                    <a:pt x="7730" y="19774"/>
                    <a:pt x="8240" y="20313"/>
                    <a:pt x="9233" y="19739"/>
                  </a:cubicBezTo>
                  <a:cubicBezTo>
                    <a:pt x="10346" y="19097"/>
                    <a:pt x="11519" y="16787"/>
                    <a:pt x="11789" y="1461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2245250" y="419275"/>
              <a:ext cx="554250" cy="394200"/>
            </a:xfrm>
            <a:custGeom>
              <a:avLst/>
              <a:gdLst/>
              <a:ahLst/>
              <a:cxnLst/>
              <a:rect l="l" t="t" r="r" b="b"/>
              <a:pathLst>
                <a:path w="22170" h="15768" extrusionOk="0">
                  <a:moveTo>
                    <a:pt x="0" y="12764"/>
                  </a:moveTo>
                  <a:lnTo>
                    <a:pt x="10508" y="15677"/>
                  </a:lnTo>
                  <a:cubicBezTo>
                    <a:pt x="10833" y="15767"/>
                    <a:pt x="11334" y="15478"/>
                    <a:pt x="11658" y="15013"/>
                  </a:cubicBezTo>
                  <a:lnTo>
                    <a:pt x="2216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2244075" y="764200"/>
              <a:ext cx="187775" cy="354125"/>
            </a:xfrm>
            <a:custGeom>
              <a:avLst/>
              <a:gdLst/>
              <a:ahLst/>
              <a:cxnLst/>
              <a:rect l="l" t="t" r="r" b="b"/>
              <a:pathLst>
                <a:path w="7511" h="14165" extrusionOk="0">
                  <a:moveTo>
                    <a:pt x="7511" y="2066"/>
                  </a:moveTo>
                  <a:lnTo>
                    <a:pt x="199" y="14164"/>
                  </a:lnTo>
                  <a:cubicBezTo>
                    <a:pt x="81" y="14004"/>
                    <a:pt x="0" y="13786"/>
                    <a:pt x="0" y="1350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2266250" y="735250"/>
              <a:ext cx="513600" cy="389550"/>
            </a:xfrm>
            <a:custGeom>
              <a:avLst/>
              <a:gdLst/>
              <a:ahLst/>
              <a:cxnLst/>
              <a:rect l="l" t="t" r="r" b="b"/>
              <a:pathLst>
                <a:path w="20544" h="15582" extrusionOk="0">
                  <a:moveTo>
                    <a:pt x="13182" y="1"/>
                  </a:moveTo>
                  <a:lnTo>
                    <a:pt x="20543" y="3692"/>
                  </a:lnTo>
                  <a:cubicBezTo>
                    <a:pt x="20347" y="3920"/>
                    <a:pt x="20113" y="4115"/>
                    <a:pt x="19855" y="4268"/>
                  </a:cubicBezTo>
                  <a:lnTo>
                    <a:pt x="635" y="15365"/>
                  </a:lnTo>
                  <a:cubicBezTo>
                    <a:pt x="408" y="15496"/>
                    <a:pt x="193" y="15569"/>
                    <a:pt x="1" y="15581"/>
                  </a:cubicBezTo>
                  <a:lnTo>
                    <a:pt x="7353" y="3404"/>
                  </a:lnTo>
                  <a:lnTo>
                    <a:pt x="10245" y="420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2614350" y="442850"/>
              <a:ext cx="186350" cy="358175"/>
            </a:xfrm>
            <a:custGeom>
              <a:avLst/>
              <a:gdLst/>
              <a:ahLst/>
              <a:cxnLst/>
              <a:rect l="l" t="t" r="r" b="b"/>
              <a:pathLst>
                <a:path w="7454" h="14327" extrusionOk="0">
                  <a:moveTo>
                    <a:pt x="7453" y="1"/>
                  </a:moveTo>
                  <a:lnTo>
                    <a:pt x="7453" y="13506"/>
                  </a:lnTo>
                  <a:cubicBezTo>
                    <a:pt x="7453" y="13763"/>
                    <a:pt x="7372" y="14054"/>
                    <a:pt x="7270" y="14326"/>
                  </a:cubicBezTo>
                  <a:lnTo>
                    <a:pt x="1" y="1066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1649675" y="723325"/>
              <a:ext cx="1904375" cy="2651975"/>
            </a:xfrm>
            <a:custGeom>
              <a:avLst/>
              <a:gdLst/>
              <a:ahLst/>
              <a:cxnLst/>
              <a:rect l="l" t="t" r="r" b="b"/>
              <a:pathLst>
                <a:path w="76175" h="106079" extrusionOk="0">
                  <a:moveTo>
                    <a:pt x="0" y="101047"/>
                  </a:moveTo>
                  <a:lnTo>
                    <a:pt x="0" y="44367"/>
                  </a:lnTo>
                  <a:cubicBezTo>
                    <a:pt x="0" y="42930"/>
                    <a:pt x="766" y="41603"/>
                    <a:pt x="2012" y="40884"/>
                  </a:cubicBezTo>
                  <a:lnTo>
                    <a:pt x="70141" y="1550"/>
                  </a:lnTo>
                  <a:cubicBezTo>
                    <a:pt x="72823" y="1"/>
                    <a:pt x="76175" y="1936"/>
                    <a:pt x="76175" y="5033"/>
                  </a:cubicBezTo>
                  <a:lnTo>
                    <a:pt x="76175" y="61713"/>
                  </a:lnTo>
                  <a:cubicBezTo>
                    <a:pt x="76175" y="63149"/>
                    <a:pt x="75409" y="64478"/>
                    <a:pt x="74163" y="65197"/>
                  </a:cubicBezTo>
                  <a:lnTo>
                    <a:pt x="6034" y="104530"/>
                  </a:lnTo>
                  <a:cubicBezTo>
                    <a:pt x="3352" y="106079"/>
                    <a:pt x="0" y="104144"/>
                    <a:pt x="0" y="101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1683425" y="782150"/>
              <a:ext cx="1836925" cy="2534350"/>
            </a:xfrm>
            <a:custGeom>
              <a:avLst/>
              <a:gdLst/>
              <a:ahLst/>
              <a:cxnLst/>
              <a:rect l="l" t="t" r="r" b="b"/>
              <a:pathLst>
                <a:path w="73477" h="101374" extrusionOk="0">
                  <a:moveTo>
                    <a:pt x="70797" y="0"/>
                  </a:moveTo>
                  <a:cubicBezTo>
                    <a:pt x="70332" y="0"/>
                    <a:pt x="69884" y="123"/>
                    <a:pt x="69466" y="365"/>
                  </a:cubicBezTo>
                  <a:lnTo>
                    <a:pt x="1336" y="39699"/>
                  </a:lnTo>
                  <a:cubicBezTo>
                    <a:pt x="511" y="40178"/>
                    <a:pt x="0" y="41060"/>
                    <a:pt x="0" y="42014"/>
                  </a:cubicBezTo>
                  <a:lnTo>
                    <a:pt x="0" y="98694"/>
                  </a:lnTo>
                  <a:cubicBezTo>
                    <a:pt x="0" y="100348"/>
                    <a:pt x="1390" y="101373"/>
                    <a:pt x="2680" y="101373"/>
                  </a:cubicBezTo>
                  <a:cubicBezTo>
                    <a:pt x="3143" y="101373"/>
                    <a:pt x="3591" y="101250"/>
                    <a:pt x="4009" y="101010"/>
                  </a:cubicBezTo>
                  <a:lnTo>
                    <a:pt x="72138" y="61674"/>
                  </a:lnTo>
                  <a:cubicBezTo>
                    <a:pt x="72964" y="61196"/>
                    <a:pt x="73475" y="60313"/>
                    <a:pt x="73476" y="59360"/>
                  </a:cubicBezTo>
                  <a:lnTo>
                    <a:pt x="73476" y="2680"/>
                  </a:lnTo>
                  <a:cubicBezTo>
                    <a:pt x="73476" y="1025"/>
                    <a:pt x="72085" y="0"/>
                    <a:pt x="70797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1609850" y="719475"/>
              <a:ext cx="1879375" cy="2613100"/>
            </a:xfrm>
            <a:custGeom>
              <a:avLst/>
              <a:gdLst/>
              <a:ahLst/>
              <a:cxnLst/>
              <a:rect l="l" t="t" r="r" b="b"/>
              <a:pathLst>
                <a:path w="75175" h="104524" extrusionOk="0">
                  <a:moveTo>
                    <a:pt x="1593" y="101201"/>
                  </a:moveTo>
                  <a:lnTo>
                    <a:pt x="1593" y="44521"/>
                  </a:lnTo>
                  <a:cubicBezTo>
                    <a:pt x="1593" y="43084"/>
                    <a:pt x="2359" y="41757"/>
                    <a:pt x="3605" y="41038"/>
                  </a:cubicBezTo>
                  <a:lnTo>
                    <a:pt x="71734" y="1704"/>
                  </a:lnTo>
                  <a:cubicBezTo>
                    <a:pt x="72862" y="1051"/>
                    <a:pt x="74106" y="1022"/>
                    <a:pt x="75173" y="1431"/>
                  </a:cubicBezTo>
                  <a:lnTo>
                    <a:pt x="75175" y="1428"/>
                  </a:lnTo>
                  <a:lnTo>
                    <a:pt x="74563" y="1130"/>
                  </a:lnTo>
                  <a:cubicBezTo>
                    <a:pt x="73348" y="225"/>
                    <a:pt x="71640" y="1"/>
                    <a:pt x="70141" y="865"/>
                  </a:cubicBezTo>
                  <a:lnTo>
                    <a:pt x="2011" y="40200"/>
                  </a:lnTo>
                  <a:cubicBezTo>
                    <a:pt x="767" y="40918"/>
                    <a:pt x="1" y="42247"/>
                    <a:pt x="1" y="43684"/>
                  </a:cubicBezTo>
                  <a:lnTo>
                    <a:pt x="1" y="100363"/>
                  </a:lnTo>
                  <a:cubicBezTo>
                    <a:pt x="1" y="101729"/>
                    <a:pt x="655" y="102864"/>
                    <a:pt x="1613" y="103580"/>
                  </a:cubicBezTo>
                  <a:cubicBezTo>
                    <a:pt x="1642" y="103602"/>
                    <a:pt x="1673" y="103621"/>
                    <a:pt x="1705" y="103638"/>
                  </a:cubicBezTo>
                  <a:lnTo>
                    <a:pt x="3360" y="104523"/>
                  </a:lnTo>
                  <a:cubicBezTo>
                    <a:pt x="2318" y="103818"/>
                    <a:pt x="1593" y="102637"/>
                    <a:pt x="1593" y="101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1712575" y="3342700"/>
              <a:ext cx="425" cy="200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0" y="0"/>
                  </a:moveTo>
                  <a:lnTo>
                    <a:pt x="15" y="8"/>
                  </a:lnTo>
                  <a:lnTo>
                    <a:pt x="17" y="6"/>
                  </a:lnTo>
                  <a:cubicBezTo>
                    <a:pt x="12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611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1683425" y="782150"/>
              <a:ext cx="1836925" cy="2534350"/>
            </a:xfrm>
            <a:custGeom>
              <a:avLst/>
              <a:gdLst/>
              <a:ahLst/>
              <a:cxnLst/>
              <a:rect l="l" t="t" r="r" b="b"/>
              <a:pathLst>
                <a:path w="73477" h="101374" extrusionOk="0">
                  <a:moveTo>
                    <a:pt x="10301" y="34525"/>
                  </a:moveTo>
                  <a:lnTo>
                    <a:pt x="0" y="65357"/>
                  </a:lnTo>
                  <a:lnTo>
                    <a:pt x="0" y="98694"/>
                  </a:lnTo>
                  <a:cubicBezTo>
                    <a:pt x="0" y="100348"/>
                    <a:pt x="1390" y="101373"/>
                    <a:pt x="2678" y="101373"/>
                  </a:cubicBezTo>
                  <a:cubicBezTo>
                    <a:pt x="2704" y="101373"/>
                    <a:pt x="2727" y="101364"/>
                    <a:pt x="2751" y="101364"/>
                  </a:cubicBezTo>
                  <a:lnTo>
                    <a:pt x="28612" y="23952"/>
                  </a:lnTo>
                  <a:close/>
                  <a:moveTo>
                    <a:pt x="50987" y="73888"/>
                  </a:moveTo>
                  <a:lnTo>
                    <a:pt x="59603" y="68912"/>
                  </a:lnTo>
                  <a:lnTo>
                    <a:pt x="73476" y="27383"/>
                  </a:lnTo>
                  <a:lnTo>
                    <a:pt x="73476" y="6563"/>
                  </a:lnTo>
                  <a:close/>
                  <a:moveTo>
                    <a:pt x="35595" y="19920"/>
                  </a:moveTo>
                  <a:lnTo>
                    <a:pt x="9582" y="97793"/>
                  </a:lnTo>
                  <a:lnTo>
                    <a:pt x="13890" y="95304"/>
                  </a:lnTo>
                  <a:lnTo>
                    <a:pt x="39904" y="17432"/>
                  </a:lnTo>
                  <a:close/>
                  <a:moveTo>
                    <a:pt x="70797" y="0"/>
                  </a:moveTo>
                  <a:cubicBezTo>
                    <a:pt x="70332" y="0"/>
                    <a:pt x="69884" y="123"/>
                    <a:pt x="69466" y="365"/>
                  </a:cubicBezTo>
                  <a:lnTo>
                    <a:pt x="46304" y="13737"/>
                  </a:lnTo>
                  <a:lnTo>
                    <a:pt x="20290" y="91609"/>
                  </a:lnTo>
                  <a:lnTo>
                    <a:pt x="45066" y="77305"/>
                  </a:lnTo>
                  <a:lnTo>
                    <a:pt x="70887" y="10"/>
                  </a:lnTo>
                  <a:cubicBezTo>
                    <a:pt x="70857" y="8"/>
                    <a:pt x="70827" y="0"/>
                    <a:pt x="7079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1733450" y="2335275"/>
              <a:ext cx="3165075" cy="1901975"/>
            </a:xfrm>
            <a:custGeom>
              <a:avLst/>
              <a:gdLst/>
              <a:ahLst/>
              <a:cxnLst/>
              <a:rect l="l" t="t" r="r" b="b"/>
              <a:pathLst>
                <a:path w="126603" h="76079" extrusionOk="0">
                  <a:moveTo>
                    <a:pt x="2683" y="47020"/>
                  </a:moveTo>
                  <a:lnTo>
                    <a:pt x="51769" y="75361"/>
                  </a:lnTo>
                  <a:cubicBezTo>
                    <a:pt x="53014" y="76078"/>
                    <a:pt x="54547" y="76078"/>
                    <a:pt x="55792" y="75361"/>
                  </a:cubicBezTo>
                  <a:lnTo>
                    <a:pt x="123920" y="36025"/>
                  </a:lnTo>
                  <a:cubicBezTo>
                    <a:pt x="126603" y="34476"/>
                    <a:pt x="126603" y="30606"/>
                    <a:pt x="123920" y="29058"/>
                  </a:cubicBezTo>
                  <a:lnTo>
                    <a:pt x="74836" y="719"/>
                  </a:lnTo>
                  <a:cubicBezTo>
                    <a:pt x="73591" y="0"/>
                    <a:pt x="72058" y="0"/>
                    <a:pt x="70812" y="719"/>
                  </a:cubicBezTo>
                  <a:lnTo>
                    <a:pt x="2683" y="40052"/>
                  </a:lnTo>
                  <a:cubicBezTo>
                    <a:pt x="1" y="41601"/>
                    <a:pt x="1" y="45471"/>
                    <a:pt x="2683" y="4702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1750225" y="3152250"/>
              <a:ext cx="3131475" cy="1117275"/>
            </a:xfrm>
            <a:custGeom>
              <a:avLst/>
              <a:gdLst/>
              <a:ahLst/>
              <a:cxnLst/>
              <a:rect l="l" t="t" r="r" b="b"/>
              <a:pathLst>
                <a:path w="125259" h="44691" extrusionOk="0">
                  <a:moveTo>
                    <a:pt x="123249" y="3346"/>
                  </a:moveTo>
                  <a:lnTo>
                    <a:pt x="55121" y="42682"/>
                  </a:lnTo>
                  <a:cubicBezTo>
                    <a:pt x="53876" y="43399"/>
                    <a:pt x="52343" y="43399"/>
                    <a:pt x="51098" y="42682"/>
                  </a:cubicBezTo>
                  <a:lnTo>
                    <a:pt x="2012" y="14341"/>
                  </a:lnTo>
                  <a:cubicBezTo>
                    <a:pt x="671" y="13568"/>
                    <a:pt x="0" y="12213"/>
                    <a:pt x="0" y="10858"/>
                  </a:cubicBezTo>
                  <a:lnTo>
                    <a:pt x="0" y="12149"/>
                  </a:lnTo>
                  <a:cubicBezTo>
                    <a:pt x="0" y="13504"/>
                    <a:pt x="671" y="14859"/>
                    <a:pt x="2012" y="15632"/>
                  </a:cubicBezTo>
                  <a:lnTo>
                    <a:pt x="51098" y="43973"/>
                  </a:lnTo>
                  <a:cubicBezTo>
                    <a:pt x="52343" y="44691"/>
                    <a:pt x="53876" y="44691"/>
                    <a:pt x="55121" y="43973"/>
                  </a:cubicBezTo>
                  <a:lnTo>
                    <a:pt x="123249" y="4639"/>
                  </a:lnTo>
                  <a:cubicBezTo>
                    <a:pt x="124532" y="3899"/>
                    <a:pt x="125193" y="2629"/>
                    <a:pt x="125251" y="1336"/>
                  </a:cubicBezTo>
                  <a:lnTo>
                    <a:pt x="125252" y="1334"/>
                  </a:lnTo>
                  <a:cubicBezTo>
                    <a:pt x="125252" y="1334"/>
                    <a:pt x="125255" y="1107"/>
                    <a:pt x="125252" y="1013"/>
                  </a:cubicBezTo>
                  <a:lnTo>
                    <a:pt x="125258" y="1"/>
                  </a:lnTo>
                  <a:cubicBezTo>
                    <a:pt x="125214" y="1307"/>
                    <a:pt x="124544" y="2600"/>
                    <a:pt x="123249" y="33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1998025" y="2533100"/>
              <a:ext cx="2255575" cy="1302250"/>
            </a:xfrm>
            <a:custGeom>
              <a:avLst/>
              <a:gdLst/>
              <a:ahLst/>
              <a:cxnLst/>
              <a:rect l="l" t="t" r="r" b="b"/>
              <a:pathLst>
                <a:path w="90223" h="52090" extrusionOk="0">
                  <a:moveTo>
                    <a:pt x="87940" y="16996"/>
                  </a:moveTo>
                  <a:lnTo>
                    <a:pt x="29438" y="50771"/>
                  </a:lnTo>
                  <a:cubicBezTo>
                    <a:pt x="27155" y="52090"/>
                    <a:pt x="23169" y="51925"/>
                    <a:pt x="20533" y="50403"/>
                  </a:cubicBezTo>
                  <a:lnTo>
                    <a:pt x="2923" y="40235"/>
                  </a:lnTo>
                  <a:cubicBezTo>
                    <a:pt x="287" y="38714"/>
                    <a:pt x="1" y="36411"/>
                    <a:pt x="2282" y="35094"/>
                  </a:cubicBezTo>
                  <a:lnTo>
                    <a:pt x="60785" y="1319"/>
                  </a:lnTo>
                  <a:cubicBezTo>
                    <a:pt x="63067" y="0"/>
                    <a:pt x="67053" y="165"/>
                    <a:pt x="69689" y="1687"/>
                  </a:cubicBezTo>
                  <a:lnTo>
                    <a:pt x="87301" y="11855"/>
                  </a:lnTo>
                  <a:cubicBezTo>
                    <a:pt x="89937" y="13376"/>
                    <a:pt x="90223" y="15677"/>
                    <a:pt x="87940" y="16996"/>
                  </a:cubicBezTo>
                  <a:close/>
                </a:path>
              </a:pathLst>
            </a:custGeom>
            <a:solidFill>
              <a:srgbClr val="798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2013100" y="2533100"/>
              <a:ext cx="2226700" cy="943025"/>
            </a:xfrm>
            <a:custGeom>
              <a:avLst/>
              <a:gdLst/>
              <a:ahLst/>
              <a:cxnLst/>
              <a:rect l="l" t="t" r="r" b="b"/>
              <a:pathLst>
                <a:path w="89068" h="37721" extrusionOk="0">
                  <a:moveTo>
                    <a:pt x="1679" y="35904"/>
                  </a:moveTo>
                  <a:lnTo>
                    <a:pt x="60182" y="2127"/>
                  </a:lnTo>
                  <a:cubicBezTo>
                    <a:pt x="62464" y="810"/>
                    <a:pt x="66450" y="975"/>
                    <a:pt x="69086" y="2496"/>
                  </a:cubicBezTo>
                  <a:lnTo>
                    <a:pt x="86698" y="12665"/>
                  </a:lnTo>
                  <a:cubicBezTo>
                    <a:pt x="87953" y="13389"/>
                    <a:pt x="88669" y="14291"/>
                    <a:pt x="88834" y="15179"/>
                  </a:cubicBezTo>
                  <a:cubicBezTo>
                    <a:pt x="89067" y="14053"/>
                    <a:pt x="88339" y="12803"/>
                    <a:pt x="86698" y="11855"/>
                  </a:cubicBezTo>
                  <a:lnTo>
                    <a:pt x="69086" y="1687"/>
                  </a:lnTo>
                  <a:cubicBezTo>
                    <a:pt x="66450" y="165"/>
                    <a:pt x="62463" y="0"/>
                    <a:pt x="60182" y="1319"/>
                  </a:cubicBezTo>
                  <a:lnTo>
                    <a:pt x="1679" y="35094"/>
                  </a:lnTo>
                  <a:cubicBezTo>
                    <a:pt x="485" y="35784"/>
                    <a:pt x="1" y="36744"/>
                    <a:pt x="182" y="37720"/>
                  </a:cubicBezTo>
                  <a:cubicBezTo>
                    <a:pt x="324" y="37038"/>
                    <a:pt x="819" y="36400"/>
                    <a:pt x="1679" y="35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3373925" y="3311175"/>
              <a:ext cx="731250" cy="422150"/>
            </a:xfrm>
            <a:custGeom>
              <a:avLst/>
              <a:gdLst/>
              <a:ahLst/>
              <a:cxnLst/>
              <a:rect l="l" t="t" r="r" b="b"/>
              <a:pathLst>
                <a:path w="29250" h="16886" extrusionOk="0">
                  <a:moveTo>
                    <a:pt x="28117" y="5707"/>
                  </a:moveTo>
                  <a:lnTo>
                    <a:pt x="9887" y="16233"/>
                  </a:lnTo>
                  <a:cubicBezTo>
                    <a:pt x="8755" y="16885"/>
                    <a:pt x="6761" y="16804"/>
                    <a:pt x="5455" y="16050"/>
                  </a:cubicBezTo>
                  <a:lnTo>
                    <a:pt x="1449" y="13737"/>
                  </a:lnTo>
                  <a:cubicBezTo>
                    <a:pt x="143" y="12983"/>
                    <a:pt x="1" y="11831"/>
                    <a:pt x="1131" y="11178"/>
                  </a:cubicBezTo>
                  <a:lnTo>
                    <a:pt x="19363" y="653"/>
                  </a:lnTo>
                  <a:cubicBezTo>
                    <a:pt x="20493" y="0"/>
                    <a:pt x="22489" y="82"/>
                    <a:pt x="23795" y="836"/>
                  </a:cubicBezTo>
                  <a:lnTo>
                    <a:pt x="27799" y="3149"/>
                  </a:lnTo>
                  <a:cubicBezTo>
                    <a:pt x="29106" y="3903"/>
                    <a:pt x="29249" y="5055"/>
                    <a:pt x="28117" y="5707"/>
                  </a:cubicBezTo>
                  <a:close/>
                </a:path>
              </a:pathLst>
            </a:custGeom>
            <a:solidFill>
              <a:srgbClr val="798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3381125" y="3311175"/>
              <a:ext cx="717700" cy="313875"/>
            </a:xfrm>
            <a:custGeom>
              <a:avLst/>
              <a:gdLst/>
              <a:ahLst/>
              <a:cxnLst/>
              <a:rect l="l" t="t" r="r" b="b"/>
              <a:pathLst>
                <a:path w="28708" h="12555" extrusionOk="0">
                  <a:moveTo>
                    <a:pt x="843" y="11717"/>
                  </a:moveTo>
                  <a:lnTo>
                    <a:pt x="19075" y="1193"/>
                  </a:lnTo>
                  <a:cubicBezTo>
                    <a:pt x="20205" y="539"/>
                    <a:pt x="22201" y="622"/>
                    <a:pt x="23507" y="1376"/>
                  </a:cubicBezTo>
                  <a:lnTo>
                    <a:pt x="27511" y="3688"/>
                  </a:lnTo>
                  <a:cubicBezTo>
                    <a:pt x="28102" y="4028"/>
                    <a:pt x="28441" y="4451"/>
                    <a:pt x="28547" y="4872"/>
                  </a:cubicBezTo>
                  <a:cubicBezTo>
                    <a:pt x="28707" y="4293"/>
                    <a:pt x="28359" y="3638"/>
                    <a:pt x="27511" y="3149"/>
                  </a:cubicBezTo>
                  <a:lnTo>
                    <a:pt x="23507" y="836"/>
                  </a:lnTo>
                  <a:cubicBezTo>
                    <a:pt x="22201" y="82"/>
                    <a:pt x="20205" y="0"/>
                    <a:pt x="19075" y="653"/>
                  </a:cubicBezTo>
                  <a:lnTo>
                    <a:pt x="843" y="11178"/>
                  </a:lnTo>
                  <a:cubicBezTo>
                    <a:pt x="224" y="11536"/>
                    <a:pt x="0" y="12044"/>
                    <a:pt x="127" y="12554"/>
                  </a:cubicBezTo>
                  <a:cubicBezTo>
                    <a:pt x="215" y="12240"/>
                    <a:pt x="447" y="11947"/>
                    <a:pt x="843" y="117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2117375" y="2622175"/>
              <a:ext cx="2018000" cy="1162900"/>
            </a:xfrm>
            <a:custGeom>
              <a:avLst/>
              <a:gdLst/>
              <a:ahLst/>
              <a:cxnLst/>
              <a:rect l="l" t="t" r="r" b="b"/>
              <a:pathLst>
                <a:path w="80720" h="46516" extrusionOk="0">
                  <a:moveTo>
                    <a:pt x="61627" y="1"/>
                  </a:moveTo>
                  <a:cubicBezTo>
                    <a:pt x="61536" y="1"/>
                    <a:pt x="61448" y="19"/>
                    <a:pt x="61383" y="57"/>
                  </a:cubicBezTo>
                  <a:lnTo>
                    <a:pt x="54733" y="3894"/>
                  </a:lnTo>
                  <a:cubicBezTo>
                    <a:pt x="54591" y="3978"/>
                    <a:pt x="54609" y="4123"/>
                    <a:pt x="54775" y="4218"/>
                  </a:cubicBezTo>
                  <a:lnTo>
                    <a:pt x="57046" y="5531"/>
                  </a:lnTo>
                  <a:cubicBezTo>
                    <a:pt x="57136" y="5583"/>
                    <a:pt x="57252" y="5610"/>
                    <a:pt x="57362" y="5610"/>
                  </a:cubicBezTo>
                  <a:cubicBezTo>
                    <a:pt x="57454" y="5610"/>
                    <a:pt x="57541" y="5591"/>
                    <a:pt x="57606" y="5553"/>
                  </a:cubicBezTo>
                  <a:lnTo>
                    <a:pt x="64256" y="1716"/>
                  </a:lnTo>
                  <a:cubicBezTo>
                    <a:pt x="64400" y="1633"/>
                    <a:pt x="64382" y="1489"/>
                    <a:pt x="64217" y="1392"/>
                  </a:cubicBezTo>
                  <a:lnTo>
                    <a:pt x="61945" y="79"/>
                  </a:lnTo>
                  <a:cubicBezTo>
                    <a:pt x="61854" y="27"/>
                    <a:pt x="61738" y="1"/>
                    <a:pt x="61627" y="1"/>
                  </a:cubicBezTo>
                  <a:close/>
                  <a:moveTo>
                    <a:pt x="65749" y="2612"/>
                  </a:moveTo>
                  <a:cubicBezTo>
                    <a:pt x="65390" y="2612"/>
                    <a:pt x="65032" y="2692"/>
                    <a:pt x="64758" y="2850"/>
                  </a:cubicBezTo>
                  <a:lnTo>
                    <a:pt x="59660" y="5791"/>
                  </a:lnTo>
                  <a:cubicBezTo>
                    <a:pt x="59112" y="6108"/>
                    <a:pt x="59112" y="6619"/>
                    <a:pt x="59660" y="6936"/>
                  </a:cubicBezTo>
                  <a:lnTo>
                    <a:pt x="60551" y="7450"/>
                  </a:lnTo>
                  <a:cubicBezTo>
                    <a:pt x="60825" y="7609"/>
                    <a:pt x="61183" y="7688"/>
                    <a:pt x="61542" y="7688"/>
                  </a:cubicBezTo>
                  <a:cubicBezTo>
                    <a:pt x="61901" y="7688"/>
                    <a:pt x="62260" y="7609"/>
                    <a:pt x="62534" y="7450"/>
                  </a:cubicBezTo>
                  <a:lnTo>
                    <a:pt x="64758" y="6168"/>
                  </a:lnTo>
                  <a:cubicBezTo>
                    <a:pt x="65031" y="6010"/>
                    <a:pt x="65390" y="5931"/>
                    <a:pt x="65748" y="5931"/>
                  </a:cubicBezTo>
                  <a:cubicBezTo>
                    <a:pt x="66107" y="5931"/>
                    <a:pt x="66466" y="6010"/>
                    <a:pt x="66739" y="6168"/>
                  </a:cubicBezTo>
                  <a:lnTo>
                    <a:pt x="68869" y="7397"/>
                  </a:lnTo>
                  <a:cubicBezTo>
                    <a:pt x="69142" y="7556"/>
                    <a:pt x="69501" y="7635"/>
                    <a:pt x="69859" y="7635"/>
                  </a:cubicBezTo>
                  <a:cubicBezTo>
                    <a:pt x="70218" y="7635"/>
                    <a:pt x="70577" y="7556"/>
                    <a:pt x="70851" y="7397"/>
                  </a:cubicBezTo>
                  <a:lnTo>
                    <a:pt x="71742" y="6883"/>
                  </a:lnTo>
                  <a:cubicBezTo>
                    <a:pt x="72290" y="6568"/>
                    <a:pt x="72290" y="6055"/>
                    <a:pt x="71742" y="5738"/>
                  </a:cubicBezTo>
                  <a:lnTo>
                    <a:pt x="66741" y="2850"/>
                  </a:lnTo>
                  <a:cubicBezTo>
                    <a:pt x="66467" y="2692"/>
                    <a:pt x="66108" y="2612"/>
                    <a:pt x="65749" y="2612"/>
                  </a:cubicBezTo>
                  <a:close/>
                  <a:moveTo>
                    <a:pt x="53216" y="4855"/>
                  </a:moveTo>
                  <a:cubicBezTo>
                    <a:pt x="53125" y="4855"/>
                    <a:pt x="53038" y="4874"/>
                    <a:pt x="52972" y="4912"/>
                  </a:cubicBezTo>
                  <a:lnTo>
                    <a:pt x="50618" y="6270"/>
                  </a:lnTo>
                  <a:cubicBezTo>
                    <a:pt x="50475" y="6353"/>
                    <a:pt x="50493" y="6498"/>
                    <a:pt x="50659" y="6593"/>
                  </a:cubicBezTo>
                  <a:lnTo>
                    <a:pt x="52930" y="7906"/>
                  </a:lnTo>
                  <a:cubicBezTo>
                    <a:pt x="53021" y="7958"/>
                    <a:pt x="53137" y="7985"/>
                    <a:pt x="53248" y="7985"/>
                  </a:cubicBezTo>
                  <a:cubicBezTo>
                    <a:pt x="53339" y="7985"/>
                    <a:pt x="53426" y="7966"/>
                    <a:pt x="53492" y="7929"/>
                  </a:cubicBezTo>
                  <a:lnTo>
                    <a:pt x="55846" y="6571"/>
                  </a:lnTo>
                  <a:cubicBezTo>
                    <a:pt x="55989" y="6488"/>
                    <a:pt x="55971" y="6342"/>
                    <a:pt x="55805" y="6247"/>
                  </a:cubicBezTo>
                  <a:lnTo>
                    <a:pt x="53532" y="4934"/>
                  </a:lnTo>
                  <a:cubicBezTo>
                    <a:pt x="53442" y="4882"/>
                    <a:pt x="53326" y="4855"/>
                    <a:pt x="53216" y="4855"/>
                  </a:cubicBezTo>
                  <a:close/>
                  <a:moveTo>
                    <a:pt x="57309" y="7298"/>
                  </a:moveTo>
                  <a:cubicBezTo>
                    <a:pt x="57147" y="7298"/>
                    <a:pt x="56992" y="7332"/>
                    <a:pt x="56877" y="7399"/>
                  </a:cubicBezTo>
                  <a:lnTo>
                    <a:pt x="54924" y="8525"/>
                  </a:lnTo>
                  <a:cubicBezTo>
                    <a:pt x="54669" y="8672"/>
                    <a:pt x="54701" y="8929"/>
                    <a:pt x="54995" y="9099"/>
                  </a:cubicBezTo>
                  <a:lnTo>
                    <a:pt x="56804" y="10143"/>
                  </a:lnTo>
                  <a:cubicBezTo>
                    <a:pt x="56965" y="10236"/>
                    <a:pt x="57171" y="10284"/>
                    <a:pt x="57366" y="10284"/>
                  </a:cubicBezTo>
                  <a:cubicBezTo>
                    <a:pt x="57528" y="10284"/>
                    <a:pt x="57682" y="10251"/>
                    <a:pt x="57797" y="10184"/>
                  </a:cubicBezTo>
                  <a:lnTo>
                    <a:pt x="59750" y="9058"/>
                  </a:lnTo>
                  <a:cubicBezTo>
                    <a:pt x="60004" y="8911"/>
                    <a:pt x="59972" y="8654"/>
                    <a:pt x="59679" y="8484"/>
                  </a:cubicBezTo>
                  <a:lnTo>
                    <a:pt x="57870" y="7440"/>
                  </a:lnTo>
                  <a:cubicBezTo>
                    <a:pt x="57709" y="7346"/>
                    <a:pt x="57504" y="7298"/>
                    <a:pt x="57309" y="7298"/>
                  </a:cubicBezTo>
                  <a:close/>
                  <a:moveTo>
                    <a:pt x="65633" y="7168"/>
                  </a:moveTo>
                  <a:cubicBezTo>
                    <a:pt x="65542" y="7168"/>
                    <a:pt x="65456" y="7186"/>
                    <a:pt x="65392" y="7223"/>
                  </a:cubicBezTo>
                  <a:lnTo>
                    <a:pt x="63032" y="8586"/>
                  </a:lnTo>
                  <a:cubicBezTo>
                    <a:pt x="62889" y="8667"/>
                    <a:pt x="62908" y="8811"/>
                    <a:pt x="63071" y="8905"/>
                  </a:cubicBezTo>
                  <a:lnTo>
                    <a:pt x="65351" y="10222"/>
                  </a:lnTo>
                  <a:cubicBezTo>
                    <a:pt x="65440" y="10274"/>
                    <a:pt x="65554" y="10300"/>
                    <a:pt x="65663" y="10300"/>
                  </a:cubicBezTo>
                  <a:cubicBezTo>
                    <a:pt x="65754" y="10300"/>
                    <a:pt x="65840" y="10282"/>
                    <a:pt x="65905" y="10245"/>
                  </a:cubicBezTo>
                  <a:lnTo>
                    <a:pt x="68265" y="8882"/>
                  </a:lnTo>
                  <a:cubicBezTo>
                    <a:pt x="68407" y="8801"/>
                    <a:pt x="68389" y="8658"/>
                    <a:pt x="68226" y="8563"/>
                  </a:cubicBezTo>
                  <a:lnTo>
                    <a:pt x="65946" y="7246"/>
                  </a:lnTo>
                  <a:cubicBezTo>
                    <a:pt x="65856" y="7195"/>
                    <a:pt x="65742" y="7168"/>
                    <a:pt x="65633" y="7168"/>
                  </a:cubicBezTo>
                  <a:close/>
                  <a:moveTo>
                    <a:pt x="49010" y="7282"/>
                  </a:moveTo>
                  <a:cubicBezTo>
                    <a:pt x="48919" y="7282"/>
                    <a:pt x="48832" y="7301"/>
                    <a:pt x="48767" y="7338"/>
                  </a:cubicBezTo>
                  <a:lnTo>
                    <a:pt x="46413" y="8696"/>
                  </a:lnTo>
                  <a:cubicBezTo>
                    <a:pt x="46269" y="8779"/>
                    <a:pt x="46287" y="8925"/>
                    <a:pt x="46452" y="9022"/>
                  </a:cubicBezTo>
                  <a:lnTo>
                    <a:pt x="48725" y="10333"/>
                  </a:lnTo>
                  <a:cubicBezTo>
                    <a:pt x="48816" y="10386"/>
                    <a:pt x="48933" y="10413"/>
                    <a:pt x="49043" y="10413"/>
                  </a:cubicBezTo>
                  <a:cubicBezTo>
                    <a:pt x="49134" y="10413"/>
                    <a:pt x="49221" y="10394"/>
                    <a:pt x="49286" y="10357"/>
                  </a:cubicBezTo>
                  <a:lnTo>
                    <a:pt x="51639" y="8999"/>
                  </a:lnTo>
                  <a:cubicBezTo>
                    <a:pt x="51784" y="8916"/>
                    <a:pt x="51766" y="8770"/>
                    <a:pt x="51599" y="8673"/>
                  </a:cubicBezTo>
                  <a:lnTo>
                    <a:pt x="49327" y="7363"/>
                  </a:lnTo>
                  <a:cubicBezTo>
                    <a:pt x="49237" y="7309"/>
                    <a:pt x="49120" y="7282"/>
                    <a:pt x="49010" y="7282"/>
                  </a:cubicBezTo>
                  <a:close/>
                  <a:moveTo>
                    <a:pt x="78032" y="9566"/>
                  </a:moveTo>
                  <a:cubicBezTo>
                    <a:pt x="77862" y="9566"/>
                    <a:pt x="77699" y="9600"/>
                    <a:pt x="77578" y="9670"/>
                  </a:cubicBezTo>
                  <a:lnTo>
                    <a:pt x="75675" y="10767"/>
                  </a:lnTo>
                  <a:cubicBezTo>
                    <a:pt x="75407" y="10923"/>
                    <a:pt x="75441" y="11193"/>
                    <a:pt x="75751" y="11373"/>
                  </a:cubicBezTo>
                  <a:lnTo>
                    <a:pt x="77503" y="12384"/>
                  </a:lnTo>
                  <a:cubicBezTo>
                    <a:pt x="77672" y="12482"/>
                    <a:pt x="77889" y="12532"/>
                    <a:pt x="78095" y="12532"/>
                  </a:cubicBezTo>
                  <a:cubicBezTo>
                    <a:pt x="78265" y="12532"/>
                    <a:pt x="78427" y="12498"/>
                    <a:pt x="78549" y="12428"/>
                  </a:cubicBezTo>
                  <a:lnTo>
                    <a:pt x="80452" y="11330"/>
                  </a:lnTo>
                  <a:cubicBezTo>
                    <a:pt x="80719" y="11174"/>
                    <a:pt x="80686" y="10903"/>
                    <a:pt x="80376" y="10725"/>
                  </a:cubicBezTo>
                  <a:lnTo>
                    <a:pt x="78624" y="9714"/>
                  </a:lnTo>
                  <a:cubicBezTo>
                    <a:pt x="78455" y="9616"/>
                    <a:pt x="78238" y="9566"/>
                    <a:pt x="78032" y="9566"/>
                  </a:cubicBezTo>
                  <a:close/>
                  <a:moveTo>
                    <a:pt x="53102" y="9726"/>
                  </a:moveTo>
                  <a:cubicBezTo>
                    <a:pt x="52940" y="9726"/>
                    <a:pt x="52786" y="9759"/>
                    <a:pt x="52670" y="9826"/>
                  </a:cubicBezTo>
                  <a:lnTo>
                    <a:pt x="50718" y="10952"/>
                  </a:lnTo>
                  <a:cubicBezTo>
                    <a:pt x="50464" y="11099"/>
                    <a:pt x="50496" y="11356"/>
                    <a:pt x="50789" y="11526"/>
                  </a:cubicBezTo>
                  <a:lnTo>
                    <a:pt x="52597" y="12570"/>
                  </a:lnTo>
                  <a:cubicBezTo>
                    <a:pt x="52758" y="12663"/>
                    <a:pt x="52963" y="12711"/>
                    <a:pt x="53158" y="12711"/>
                  </a:cubicBezTo>
                  <a:cubicBezTo>
                    <a:pt x="53321" y="12711"/>
                    <a:pt x="53476" y="12678"/>
                    <a:pt x="53591" y="12611"/>
                  </a:cubicBezTo>
                  <a:lnTo>
                    <a:pt x="55543" y="11485"/>
                  </a:lnTo>
                  <a:cubicBezTo>
                    <a:pt x="55799" y="11338"/>
                    <a:pt x="55767" y="11080"/>
                    <a:pt x="55472" y="10911"/>
                  </a:cubicBezTo>
                  <a:lnTo>
                    <a:pt x="53664" y="9866"/>
                  </a:lnTo>
                  <a:cubicBezTo>
                    <a:pt x="53503" y="9774"/>
                    <a:pt x="53297" y="9726"/>
                    <a:pt x="53102" y="9726"/>
                  </a:cubicBezTo>
                  <a:close/>
                  <a:moveTo>
                    <a:pt x="61427" y="9596"/>
                  </a:moveTo>
                  <a:cubicBezTo>
                    <a:pt x="61336" y="9596"/>
                    <a:pt x="61250" y="9614"/>
                    <a:pt x="61185" y="9651"/>
                  </a:cubicBezTo>
                  <a:lnTo>
                    <a:pt x="58825" y="11014"/>
                  </a:lnTo>
                  <a:cubicBezTo>
                    <a:pt x="58683" y="11096"/>
                    <a:pt x="58701" y="11239"/>
                    <a:pt x="58864" y="11333"/>
                  </a:cubicBezTo>
                  <a:lnTo>
                    <a:pt x="61144" y="12650"/>
                  </a:lnTo>
                  <a:cubicBezTo>
                    <a:pt x="61233" y="12702"/>
                    <a:pt x="61347" y="12729"/>
                    <a:pt x="61456" y="12729"/>
                  </a:cubicBezTo>
                  <a:cubicBezTo>
                    <a:pt x="61547" y="12729"/>
                    <a:pt x="61633" y="12710"/>
                    <a:pt x="61698" y="12673"/>
                  </a:cubicBezTo>
                  <a:lnTo>
                    <a:pt x="64058" y="11311"/>
                  </a:lnTo>
                  <a:cubicBezTo>
                    <a:pt x="64200" y="11229"/>
                    <a:pt x="64182" y="11087"/>
                    <a:pt x="64019" y="10991"/>
                  </a:cubicBezTo>
                  <a:lnTo>
                    <a:pt x="61739" y="9674"/>
                  </a:lnTo>
                  <a:cubicBezTo>
                    <a:pt x="61650" y="9622"/>
                    <a:pt x="61536" y="9596"/>
                    <a:pt x="61427" y="9596"/>
                  </a:cubicBezTo>
                  <a:close/>
                  <a:moveTo>
                    <a:pt x="44804" y="9710"/>
                  </a:moveTo>
                  <a:cubicBezTo>
                    <a:pt x="44712" y="9710"/>
                    <a:pt x="44625" y="9729"/>
                    <a:pt x="44560" y="9766"/>
                  </a:cubicBezTo>
                  <a:lnTo>
                    <a:pt x="42206" y="11124"/>
                  </a:lnTo>
                  <a:cubicBezTo>
                    <a:pt x="42062" y="11208"/>
                    <a:pt x="42080" y="11353"/>
                    <a:pt x="42247" y="11448"/>
                  </a:cubicBezTo>
                  <a:lnTo>
                    <a:pt x="44519" y="12761"/>
                  </a:lnTo>
                  <a:cubicBezTo>
                    <a:pt x="44609" y="12813"/>
                    <a:pt x="44725" y="12840"/>
                    <a:pt x="44835" y="12840"/>
                  </a:cubicBezTo>
                  <a:cubicBezTo>
                    <a:pt x="44927" y="12840"/>
                    <a:pt x="45014" y="12821"/>
                    <a:pt x="45079" y="12784"/>
                  </a:cubicBezTo>
                  <a:lnTo>
                    <a:pt x="47433" y="11426"/>
                  </a:lnTo>
                  <a:cubicBezTo>
                    <a:pt x="47577" y="11342"/>
                    <a:pt x="47559" y="11197"/>
                    <a:pt x="47392" y="11102"/>
                  </a:cubicBezTo>
                  <a:lnTo>
                    <a:pt x="45122" y="9789"/>
                  </a:lnTo>
                  <a:cubicBezTo>
                    <a:pt x="45031" y="9737"/>
                    <a:pt x="44914" y="9710"/>
                    <a:pt x="44804" y="9710"/>
                  </a:cubicBezTo>
                  <a:close/>
                  <a:moveTo>
                    <a:pt x="73827" y="11992"/>
                  </a:moveTo>
                  <a:cubicBezTo>
                    <a:pt x="73656" y="11992"/>
                    <a:pt x="73493" y="12027"/>
                    <a:pt x="73371" y="12098"/>
                  </a:cubicBezTo>
                  <a:lnTo>
                    <a:pt x="71468" y="13195"/>
                  </a:lnTo>
                  <a:cubicBezTo>
                    <a:pt x="71200" y="13350"/>
                    <a:pt x="71234" y="13621"/>
                    <a:pt x="71544" y="13799"/>
                  </a:cubicBezTo>
                  <a:lnTo>
                    <a:pt x="73296" y="14811"/>
                  </a:lnTo>
                  <a:cubicBezTo>
                    <a:pt x="73466" y="14908"/>
                    <a:pt x="73683" y="14959"/>
                    <a:pt x="73889" y="14959"/>
                  </a:cubicBezTo>
                  <a:cubicBezTo>
                    <a:pt x="74060" y="14959"/>
                    <a:pt x="74222" y="14924"/>
                    <a:pt x="74343" y="14854"/>
                  </a:cubicBezTo>
                  <a:lnTo>
                    <a:pt x="76246" y="13757"/>
                  </a:lnTo>
                  <a:cubicBezTo>
                    <a:pt x="76513" y="13603"/>
                    <a:pt x="76479" y="13332"/>
                    <a:pt x="76170" y="13153"/>
                  </a:cubicBezTo>
                  <a:lnTo>
                    <a:pt x="74419" y="12140"/>
                  </a:lnTo>
                  <a:cubicBezTo>
                    <a:pt x="74249" y="12043"/>
                    <a:pt x="74032" y="11992"/>
                    <a:pt x="73827" y="11992"/>
                  </a:cubicBezTo>
                  <a:close/>
                  <a:moveTo>
                    <a:pt x="73928" y="7189"/>
                  </a:moveTo>
                  <a:cubicBezTo>
                    <a:pt x="73763" y="7189"/>
                    <a:pt x="73606" y="7223"/>
                    <a:pt x="73488" y="7291"/>
                  </a:cubicBezTo>
                  <a:lnTo>
                    <a:pt x="63224" y="13215"/>
                  </a:lnTo>
                  <a:cubicBezTo>
                    <a:pt x="62962" y="13365"/>
                    <a:pt x="62994" y="13628"/>
                    <a:pt x="63295" y="13801"/>
                  </a:cubicBezTo>
                  <a:lnTo>
                    <a:pt x="65080" y="14832"/>
                  </a:lnTo>
                  <a:cubicBezTo>
                    <a:pt x="65245" y="14927"/>
                    <a:pt x="65455" y="14976"/>
                    <a:pt x="65654" y="14976"/>
                  </a:cubicBezTo>
                  <a:cubicBezTo>
                    <a:pt x="65820" y="14976"/>
                    <a:pt x="65978" y="14942"/>
                    <a:pt x="66096" y="14874"/>
                  </a:cubicBezTo>
                  <a:lnTo>
                    <a:pt x="76361" y="8951"/>
                  </a:lnTo>
                  <a:cubicBezTo>
                    <a:pt x="76622" y="8801"/>
                    <a:pt x="76588" y="8537"/>
                    <a:pt x="76288" y="8363"/>
                  </a:cubicBezTo>
                  <a:lnTo>
                    <a:pt x="74504" y="7334"/>
                  </a:lnTo>
                  <a:cubicBezTo>
                    <a:pt x="74339" y="7238"/>
                    <a:pt x="74128" y="7189"/>
                    <a:pt x="73928" y="7189"/>
                  </a:cubicBezTo>
                  <a:close/>
                  <a:moveTo>
                    <a:pt x="48895" y="12154"/>
                  </a:moveTo>
                  <a:cubicBezTo>
                    <a:pt x="48733" y="12154"/>
                    <a:pt x="48579" y="12187"/>
                    <a:pt x="48464" y="12254"/>
                  </a:cubicBezTo>
                  <a:lnTo>
                    <a:pt x="46511" y="13380"/>
                  </a:lnTo>
                  <a:cubicBezTo>
                    <a:pt x="46257" y="13527"/>
                    <a:pt x="46289" y="13784"/>
                    <a:pt x="46582" y="13954"/>
                  </a:cubicBezTo>
                  <a:lnTo>
                    <a:pt x="48391" y="14998"/>
                  </a:lnTo>
                  <a:cubicBezTo>
                    <a:pt x="48552" y="15091"/>
                    <a:pt x="48758" y="15138"/>
                    <a:pt x="48953" y="15138"/>
                  </a:cubicBezTo>
                  <a:cubicBezTo>
                    <a:pt x="49115" y="15138"/>
                    <a:pt x="49269" y="15106"/>
                    <a:pt x="49385" y="15039"/>
                  </a:cubicBezTo>
                  <a:lnTo>
                    <a:pt x="51337" y="13913"/>
                  </a:lnTo>
                  <a:cubicBezTo>
                    <a:pt x="51592" y="13766"/>
                    <a:pt x="51560" y="13509"/>
                    <a:pt x="51266" y="13339"/>
                  </a:cubicBezTo>
                  <a:lnTo>
                    <a:pt x="49457" y="12295"/>
                  </a:lnTo>
                  <a:cubicBezTo>
                    <a:pt x="49296" y="12202"/>
                    <a:pt x="49090" y="12154"/>
                    <a:pt x="48895" y="12154"/>
                  </a:cubicBezTo>
                  <a:close/>
                  <a:moveTo>
                    <a:pt x="57218" y="12023"/>
                  </a:moveTo>
                  <a:cubicBezTo>
                    <a:pt x="57128" y="12023"/>
                    <a:pt x="57043" y="12041"/>
                    <a:pt x="56979" y="12078"/>
                  </a:cubicBezTo>
                  <a:lnTo>
                    <a:pt x="54619" y="13441"/>
                  </a:lnTo>
                  <a:cubicBezTo>
                    <a:pt x="54476" y="13522"/>
                    <a:pt x="54494" y="13666"/>
                    <a:pt x="54659" y="13760"/>
                  </a:cubicBezTo>
                  <a:lnTo>
                    <a:pt x="56939" y="15077"/>
                  </a:lnTo>
                  <a:cubicBezTo>
                    <a:pt x="57028" y="15129"/>
                    <a:pt x="57142" y="15155"/>
                    <a:pt x="57250" y="15155"/>
                  </a:cubicBezTo>
                  <a:cubicBezTo>
                    <a:pt x="57341" y="15155"/>
                    <a:pt x="57427" y="15137"/>
                    <a:pt x="57491" y="15100"/>
                  </a:cubicBezTo>
                  <a:lnTo>
                    <a:pt x="59851" y="13737"/>
                  </a:lnTo>
                  <a:cubicBezTo>
                    <a:pt x="59994" y="13656"/>
                    <a:pt x="59977" y="13513"/>
                    <a:pt x="59812" y="13418"/>
                  </a:cubicBezTo>
                  <a:lnTo>
                    <a:pt x="57532" y="12102"/>
                  </a:lnTo>
                  <a:cubicBezTo>
                    <a:pt x="57442" y="12050"/>
                    <a:pt x="57327" y="12023"/>
                    <a:pt x="57218" y="12023"/>
                  </a:cubicBezTo>
                  <a:close/>
                  <a:moveTo>
                    <a:pt x="40598" y="12138"/>
                  </a:moveTo>
                  <a:cubicBezTo>
                    <a:pt x="40507" y="12138"/>
                    <a:pt x="40420" y="12156"/>
                    <a:pt x="40354" y="12193"/>
                  </a:cubicBezTo>
                  <a:lnTo>
                    <a:pt x="38002" y="13553"/>
                  </a:lnTo>
                  <a:cubicBezTo>
                    <a:pt x="37857" y="13634"/>
                    <a:pt x="37875" y="13780"/>
                    <a:pt x="38040" y="13877"/>
                  </a:cubicBezTo>
                  <a:lnTo>
                    <a:pt x="40312" y="15188"/>
                  </a:lnTo>
                  <a:cubicBezTo>
                    <a:pt x="40403" y="15241"/>
                    <a:pt x="40520" y="15268"/>
                    <a:pt x="40631" y="15268"/>
                  </a:cubicBezTo>
                  <a:cubicBezTo>
                    <a:pt x="40722" y="15268"/>
                    <a:pt x="40809" y="15249"/>
                    <a:pt x="40874" y="15212"/>
                  </a:cubicBezTo>
                  <a:lnTo>
                    <a:pt x="43226" y="13854"/>
                  </a:lnTo>
                  <a:cubicBezTo>
                    <a:pt x="43372" y="13771"/>
                    <a:pt x="43353" y="13625"/>
                    <a:pt x="43187" y="13530"/>
                  </a:cubicBezTo>
                  <a:lnTo>
                    <a:pt x="40916" y="12217"/>
                  </a:lnTo>
                  <a:cubicBezTo>
                    <a:pt x="40825" y="12164"/>
                    <a:pt x="40709" y="12138"/>
                    <a:pt x="40598" y="12138"/>
                  </a:cubicBezTo>
                  <a:close/>
                  <a:moveTo>
                    <a:pt x="69619" y="14420"/>
                  </a:moveTo>
                  <a:cubicBezTo>
                    <a:pt x="69449" y="14420"/>
                    <a:pt x="69287" y="14455"/>
                    <a:pt x="69166" y="14524"/>
                  </a:cubicBezTo>
                  <a:lnTo>
                    <a:pt x="67263" y="15622"/>
                  </a:lnTo>
                  <a:cubicBezTo>
                    <a:pt x="66995" y="15776"/>
                    <a:pt x="67028" y="16047"/>
                    <a:pt x="67339" y="16226"/>
                  </a:cubicBezTo>
                  <a:lnTo>
                    <a:pt x="69090" y="17239"/>
                  </a:lnTo>
                  <a:cubicBezTo>
                    <a:pt x="69259" y="17336"/>
                    <a:pt x="69475" y="17387"/>
                    <a:pt x="69681" y="17387"/>
                  </a:cubicBezTo>
                  <a:cubicBezTo>
                    <a:pt x="69852" y="17387"/>
                    <a:pt x="70015" y="17352"/>
                    <a:pt x="70136" y="17281"/>
                  </a:cubicBezTo>
                  <a:lnTo>
                    <a:pt x="72039" y="16184"/>
                  </a:lnTo>
                  <a:cubicBezTo>
                    <a:pt x="72307" y="16029"/>
                    <a:pt x="72274" y="15758"/>
                    <a:pt x="71963" y="15580"/>
                  </a:cubicBezTo>
                  <a:lnTo>
                    <a:pt x="70212" y="14568"/>
                  </a:lnTo>
                  <a:cubicBezTo>
                    <a:pt x="70042" y="14471"/>
                    <a:pt x="69825" y="14420"/>
                    <a:pt x="69619" y="14420"/>
                  </a:cubicBezTo>
                  <a:close/>
                  <a:moveTo>
                    <a:pt x="61310" y="14472"/>
                  </a:moveTo>
                  <a:cubicBezTo>
                    <a:pt x="61145" y="14472"/>
                    <a:pt x="60987" y="14505"/>
                    <a:pt x="60869" y="14573"/>
                  </a:cubicBezTo>
                  <a:lnTo>
                    <a:pt x="58937" y="15687"/>
                  </a:lnTo>
                  <a:cubicBezTo>
                    <a:pt x="58676" y="15837"/>
                    <a:pt x="58710" y="16100"/>
                    <a:pt x="59011" y="16274"/>
                  </a:cubicBezTo>
                  <a:lnTo>
                    <a:pt x="60794" y="17305"/>
                  </a:lnTo>
                  <a:cubicBezTo>
                    <a:pt x="60959" y="17400"/>
                    <a:pt x="61170" y="17449"/>
                    <a:pt x="61370" y="17449"/>
                  </a:cubicBezTo>
                  <a:cubicBezTo>
                    <a:pt x="61535" y="17449"/>
                    <a:pt x="61692" y="17416"/>
                    <a:pt x="61810" y="17348"/>
                  </a:cubicBezTo>
                  <a:lnTo>
                    <a:pt x="63742" y="16232"/>
                  </a:lnTo>
                  <a:cubicBezTo>
                    <a:pt x="64002" y="16082"/>
                    <a:pt x="63969" y="15820"/>
                    <a:pt x="63669" y="15646"/>
                  </a:cubicBezTo>
                  <a:lnTo>
                    <a:pt x="61884" y="14615"/>
                  </a:lnTo>
                  <a:cubicBezTo>
                    <a:pt x="61720" y="14520"/>
                    <a:pt x="61510" y="14472"/>
                    <a:pt x="61310" y="14472"/>
                  </a:cubicBezTo>
                  <a:close/>
                  <a:moveTo>
                    <a:pt x="44689" y="14581"/>
                  </a:moveTo>
                  <a:cubicBezTo>
                    <a:pt x="44527" y="14581"/>
                    <a:pt x="44373" y="14614"/>
                    <a:pt x="44257" y="14680"/>
                  </a:cubicBezTo>
                  <a:lnTo>
                    <a:pt x="42306" y="15807"/>
                  </a:lnTo>
                  <a:cubicBezTo>
                    <a:pt x="42052" y="15954"/>
                    <a:pt x="42083" y="16211"/>
                    <a:pt x="42377" y="16380"/>
                  </a:cubicBezTo>
                  <a:lnTo>
                    <a:pt x="44186" y="17425"/>
                  </a:lnTo>
                  <a:cubicBezTo>
                    <a:pt x="44347" y="17518"/>
                    <a:pt x="44553" y="17566"/>
                    <a:pt x="44748" y="17566"/>
                  </a:cubicBezTo>
                  <a:cubicBezTo>
                    <a:pt x="44910" y="17566"/>
                    <a:pt x="45064" y="17533"/>
                    <a:pt x="45179" y="17466"/>
                  </a:cubicBezTo>
                  <a:lnTo>
                    <a:pt x="47130" y="16341"/>
                  </a:lnTo>
                  <a:cubicBezTo>
                    <a:pt x="47386" y="16193"/>
                    <a:pt x="47354" y="15937"/>
                    <a:pt x="47059" y="15767"/>
                  </a:cubicBezTo>
                  <a:lnTo>
                    <a:pt x="45252" y="14723"/>
                  </a:lnTo>
                  <a:cubicBezTo>
                    <a:pt x="45090" y="14629"/>
                    <a:pt x="44884" y="14581"/>
                    <a:pt x="44689" y="14581"/>
                  </a:cubicBezTo>
                  <a:close/>
                  <a:moveTo>
                    <a:pt x="53015" y="14451"/>
                  </a:moveTo>
                  <a:cubicBezTo>
                    <a:pt x="52924" y="14451"/>
                    <a:pt x="52837" y="14469"/>
                    <a:pt x="52773" y="14506"/>
                  </a:cubicBezTo>
                  <a:lnTo>
                    <a:pt x="50412" y="15867"/>
                  </a:lnTo>
                  <a:cubicBezTo>
                    <a:pt x="50270" y="15949"/>
                    <a:pt x="50288" y="16093"/>
                    <a:pt x="50452" y="16187"/>
                  </a:cubicBezTo>
                  <a:lnTo>
                    <a:pt x="52732" y="17504"/>
                  </a:lnTo>
                  <a:cubicBezTo>
                    <a:pt x="52821" y="17556"/>
                    <a:pt x="52937" y="17583"/>
                    <a:pt x="53046" y="17583"/>
                  </a:cubicBezTo>
                  <a:cubicBezTo>
                    <a:pt x="53136" y="17583"/>
                    <a:pt x="53222" y="17565"/>
                    <a:pt x="53286" y="17528"/>
                  </a:cubicBezTo>
                  <a:lnTo>
                    <a:pt x="55646" y="16165"/>
                  </a:lnTo>
                  <a:cubicBezTo>
                    <a:pt x="55788" y="16084"/>
                    <a:pt x="55770" y="15940"/>
                    <a:pt x="55606" y="15846"/>
                  </a:cubicBezTo>
                  <a:lnTo>
                    <a:pt x="53327" y="14529"/>
                  </a:lnTo>
                  <a:cubicBezTo>
                    <a:pt x="53238" y="14477"/>
                    <a:pt x="53123" y="14451"/>
                    <a:pt x="53015" y="14451"/>
                  </a:cubicBezTo>
                  <a:close/>
                  <a:moveTo>
                    <a:pt x="36392" y="14565"/>
                  </a:moveTo>
                  <a:cubicBezTo>
                    <a:pt x="36301" y="14565"/>
                    <a:pt x="36213" y="14584"/>
                    <a:pt x="36148" y="14621"/>
                  </a:cubicBezTo>
                  <a:lnTo>
                    <a:pt x="33794" y="15979"/>
                  </a:lnTo>
                  <a:cubicBezTo>
                    <a:pt x="33650" y="16063"/>
                    <a:pt x="33668" y="16208"/>
                    <a:pt x="33834" y="16303"/>
                  </a:cubicBezTo>
                  <a:lnTo>
                    <a:pt x="36107" y="17616"/>
                  </a:lnTo>
                  <a:cubicBezTo>
                    <a:pt x="36198" y="17668"/>
                    <a:pt x="36314" y="17695"/>
                    <a:pt x="36424" y="17695"/>
                  </a:cubicBezTo>
                  <a:cubicBezTo>
                    <a:pt x="36516" y="17695"/>
                    <a:pt x="36603" y="17676"/>
                    <a:pt x="36668" y="17638"/>
                  </a:cubicBezTo>
                  <a:lnTo>
                    <a:pt x="39021" y="16281"/>
                  </a:lnTo>
                  <a:cubicBezTo>
                    <a:pt x="39165" y="16197"/>
                    <a:pt x="39146" y="16052"/>
                    <a:pt x="38981" y="15957"/>
                  </a:cubicBezTo>
                  <a:lnTo>
                    <a:pt x="36709" y="14644"/>
                  </a:lnTo>
                  <a:cubicBezTo>
                    <a:pt x="36618" y="14592"/>
                    <a:pt x="36502" y="14565"/>
                    <a:pt x="36392" y="14565"/>
                  </a:cubicBezTo>
                  <a:close/>
                  <a:moveTo>
                    <a:pt x="65414" y="16847"/>
                  </a:moveTo>
                  <a:cubicBezTo>
                    <a:pt x="65244" y="16847"/>
                    <a:pt x="65080" y="16882"/>
                    <a:pt x="64959" y="16953"/>
                  </a:cubicBezTo>
                  <a:lnTo>
                    <a:pt x="63056" y="18050"/>
                  </a:lnTo>
                  <a:cubicBezTo>
                    <a:pt x="62788" y="18205"/>
                    <a:pt x="62821" y="18476"/>
                    <a:pt x="63132" y="18654"/>
                  </a:cubicBezTo>
                  <a:lnTo>
                    <a:pt x="64883" y="19665"/>
                  </a:lnTo>
                  <a:cubicBezTo>
                    <a:pt x="65053" y="19763"/>
                    <a:pt x="65271" y="19813"/>
                    <a:pt x="65477" y="19813"/>
                  </a:cubicBezTo>
                  <a:cubicBezTo>
                    <a:pt x="65647" y="19813"/>
                    <a:pt x="65810" y="19779"/>
                    <a:pt x="65931" y="19709"/>
                  </a:cubicBezTo>
                  <a:lnTo>
                    <a:pt x="67834" y="18612"/>
                  </a:lnTo>
                  <a:cubicBezTo>
                    <a:pt x="68102" y="18457"/>
                    <a:pt x="68068" y="18186"/>
                    <a:pt x="67758" y="18008"/>
                  </a:cubicBezTo>
                  <a:lnTo>
                    <a:pt x="66006" y="16995"/>
                  </a:lnTo>
                  <a:cubicBezTo>
                    <a:pt x="65837" y="16897"/>
                    <a:pt x="65620" y="16847"/>
                    <a:pt x="65414" y="16847"/>
                  </a:cubicBezTo>
                  <a:close/>
                  <a:moveTo>
                    <a:pt x="57104" y="16899"/>
                  </a:moveTo>
                  <a:cubicBezTo>
                    <a:pt x="56939" y="16899"/>
                    <a:pt x="56781" y="16932"/>
                    <a:pt x="56663" y="17001"/>
                  </a:cubicBezTo>
                  <a:lnTo>
                    <a:pt x="54731" y="18115"/>
                  </a:lnTo>
                  <a:cubicBezTo>
                    <a:pt x="54471" y="18265"/>
                    <a:pt x="54504" y="18529"/>
                    <a:pt x="54804" y="18701"/>
                  </a:cubicBezTo>
                  <a:lnTo>
                    <a:pt x="56589" y="19732"/>
                  </a:lnTo>
                  <a:cubicBezTo>
                    <a:pt x="56754" y="19827"/>
                    <a:pt x="56964" y="19876"/>
                    <a:pt x="57163" y="19876"/>
                  </a:cubicBezTo>
                  <a:cubicBezTo>
                    <a:pt x="57329" y="19876"/>
                    <a:pt x="57487" y="19842"/>
                    <a:pt x="57605" y="19774"/>
                  </a:cubicBezTo>
                  <a:lnTo>
                    <a:pt x="59536" y="18660"/>
                  </a:lnTo>
                  <a:cubicBezTo>
                    <a:pt x="59797" y="18510"/>
                    <a:pt x="59763" y="18247"/>
                    <a:pt x="59464" y="18073"/>
                  </a:cubicBezTo>
                  <a:lnTo>
                    <a:pt x="57679" y="17042"/>
                  </a:lnTo>
                  <a:cubicBezTo>
                    <a:pt x="57514" y="16948"/>
                    <a:pt x="57304" y="16899"/>
                    <a:pt x="57104" y="16899"/>
                  </a:cubicBezTo>
                  <a:close/>
                  <a:moveTo>
                    <a:pt x="40481" y="17008"/>
                  </a:moveTo>
                  <a:cubicBezTo>
                    <a:pt x="40320" y="17008"/>
                    <a:pt x="40166" y="17041"/>
                    <a:pt x="40052" y="17107"/>
                  </a:cubicBezTo>
                  <a:lnTo>
                    <a:pt x="38099" y="18235"/>
                  </a:lnTo>
                  <a:cubicBezTo>
                    <a:pt x="37845" y="18382"/>
                    <a:pt x="37876" y="18638"/>
                    <a:pt x="38170" y="18809"/>
                  </a:cubicBezTo>
                  <a:lnTo>
                    <a:pt x="39979" y="19853"/>
                  </a:lnTo>
                  <a:cubicBezTo>
                    <a:pt x="40140" y="19946"/>
                    <a:pt x="40345" y="19993"/>
                    <a:pt x="40540" y="19993"/>
                  </a:cubicBezTo>
                  <a:cubicBezTo>
                    <a:pt x="40702" y="19993"/>
                    <a:pt x="40857" y="19961"/>
                    <a:pt x="40972" y="19894"/>
                  </a:cubicBezTo>
                  <a:lnTo>
                    <a:pt x="42925" y="18768"/>
                  </a:lnTo>
                  <a:cubicBezTo>
                    <a:pt x="43179" y="18621"/>
                    <a:pt x="43148" y="18364"/>
                    <a:pt x="42854" y="18194"/>
                  </a:cubicBezTo>
                  <a:lnTo>
                    <a:pt x="41045" y="17149"/>
                  </a:lnTo>
                  <a:cubicBezTo>
                    <a:pt x="40884" y="17056"/>
                    <a:pt x="40677" y="17008"/>
                    <a:pt x="40481" y="17008"/>
                  </a:cubicBezTo>
                  <a:close/>
                  <a:moveTo>
                    <a:pt x="48807" y="16878"/>
                  </a:moveTo>
                  <a:cubicBezTo>
                    <a:pt x="48717" y="16878"/>
                    <a:pt x="48631" y="16896"/>
                    <a:pt x="48567" y="16933"/>
                  </a:cubicBezTo>
                  <a:lnTo>
                    <a:pt x="46205" y="18295"/>
                  </a:lnTo>
                  <a:cubicBezTo>
                    <a:pt x="46065" y="18377"/>
                    <a:pt x="46081" y="18521"/>
                    <a:pt x="46246" y="18615"/>
                  </a:cubicBezTo>
                  <a:lnTo>
                    <a:pt x="48526" y="19932"/>
                  </a:lnTo>
                  <a:cubicBezTo>
                    <a:pt x="48616" y="19984"/>
                    <a:pt x="48730" y="20010"/>
                    <a:pt x="48838" y="20010"/>
                  </a:cubicBezTo>
                  <a:cubicBezTo>
                    <a:pt x="48929" y="20010"/>
                    <a:pt x="49015" y="19992"/>
                    <a:pt x="49079" y="19955"/>
                  </a:cubicBezTo>
                  <a:lnTo>
                    <a:pt x="51440" y="18592"/>
                  </a:lnTo>
                  <a:cubicBezTo>
                    <a:pt x="51581" y="18510"/>
                    <a:pt x="51564" y="18367"/>
                    <a:pt x="51399" y="18273"/>
                  </a:cubicBezTo>
                  <a:lnTo>
                    <a:pt x="49120" y="16956"/>
                  </a:lnTo>
                  <a:cubicBezTo>
                    <a:pt x="49030" y="16904"/>
                    <a:pt x="48915" y="16878"/>
                    <a:pt x="48807" y="16878"/>
                  </a:cubicBezTo>
                  <a:close/>
                  <a:moveTo>
                    <a:pt x="32185" y="16993"/>
                  </a:moveTo>
                  <a:cubicBezTo>
                    <a:pt x="32094" y="16993"/>
                    <a:pt x="32007" y="17011"/>
                    <a:pt x="31942" y="17048"/>
                  </a:cubicBezTo>
                  <a:lnTo>
                    <a:pt x="29588" y="18406"/>
                  </a:lnTo>
                  <a:cubicBezTo>
                    <a:pt x="29444" y="18489"/>
                    <a:pt x="29462" y="18635"/>
                    <a:pt x="29627" y="18731"/>
                  </a:cubicBezTo>
                  <a:lnTo>
                    <a:pt x="31900" y="20042"/>
                  </a:lnTo>
                  <a:cubicBezTo>
                    <a:pt x="31991" y="20096"/>
                    <a:pt x="32108" y="20123"/>
                    <a:pt x="32218" y="20123"/>
                  </a:cubicBezTo>
                  <a:cubicBezTo>
                    <a:pt x="32309" y="20123"/>
                    <a:pt x="32396" y="20104"/>
                    <a:pt x="32461" y="20067"/>
                  </a:cubicBezTo>
                  <a:lnTo>
                    <a:pt x="34815" y="18709"/>
                  </a:lnTo>
                  <a:cubicBezTo>
                    <a:pt x="34959" y="18625"/>
                    <a:pt x="34941" y="18480"/>
                    <a:pt x="34774" y="18385"/>
                  </a:cubicBezTo>
                  <a:lnTo>
                    <a:pt x="32502" y="17072"/>
                  </a:lnTo>
                  <a:cubicBezTo>
                    <a:pt x="32412" y="17019"/>
                    <a:pt x="32296" y="16993"/>
                    <a:pt x="32185" y="16993"/>
                  </a:cubicBezTo>
                  <a:close/>
                  <a:moveTo>
                    <a:pt x="52898" y="19326"/>
                  </a:moveTo>
                  <a:cubicBezTo>
                    <a:pt x="52732" y="19326"/>
                    <a:pt x="52574" y="19360"/>
                    <a:pt x="52456" y="19428"/>
                  </a:cubicBezTo>
                  <a:lnTo>
                    <a:pt x="50526" y="20542"/>
                  </a:lnTo>
                  <a:cubicBezTo>
                    <a:pt x="50266" y="20693"/>
                    <a:pt x="50297" y="20955"/>
                    <a:pt x="50599" y="21129"/>
                  </a:cubicBezTo>
                  <a:lnTo>
                    <a:pt x="52383" y="22160"/>
                  </a:lnTo>
                  <a:cubicBezTo>
                    <a:pt x="52548" y="22255"/>
                    <a:pt x="52758" y="22304"/>
                    <a:pt x="52958" y="22304"/>
                  </a:cubicBezTo>
                  <a:cubicBezTo>
                    <a:pt x="53123" y="22304"/>
                    <a:pt x="53281" y="22270"/>
                    <a:pt x="53399" y="22203"/>
                  </a:cubicBezTo>
                  <a:lnTo>
                    <a:pt x="55329" y="21087"/>
                  </a:lnTo>
                  <a:cubicBezTo>
                    <a:pt x="55590" y="20937"/>
                    <a:pt x="55556" y="20675"/>
                    <a:pt x="55257" y="20501"/>
                  </a:cubicBezTo>
                  <a:lnTo>
                    <a:pt x="53472" y="19470"/>
                  </a:lnTo>
                  <a:cubicBezTo>
                    <a:pt x="53308" y="19375"/>
                    <a:pt x="53098" y="19326"/>
                    <a:pt x="52898" y="19326"/>
                  </a:cubicBezTo>
                  <a:close/>
                  <a:moveTo>
                    <a:pt x="36278" y="19436"/>
                  </a:moveTo>
                  <a:cubicBezTo>
                    <a:pt x="36116" y="19436"/>
                    <a:pt x="35961" y="19469"/>
                    <a:pt x="35845" y="19535"/>
                  </a:cubicBezTo>
                  <a:lnTo>
                    <a:pt x="33893" y="20662"/>
                  </a:lnTo>
                  <a:cubicBezTo>
                    <a:pt x="33638" y="20808"/>
                    <a:pt x="33669" y="21066"/>
                    <a:pt x="33965" y="21235"/>
                  </a:cubicBezTo>
                  <a:lnTo>
                    <a:pt x="35772" y="22280"/>
                  </a:lnTo>
                  <a:cubicBezTo>
                    <a:pt x="35933" y="22373"/>
                    <a:pt x="36138" y="22420"/>
                    <a:pt x="36334" y="22420"/>
                  </a:cubicBezTo>
                  <a:cubicBezTo>
                    <a:pt x="36496" y="22420"/>
                    <a:pt x="36651" y="22387"/>
                    <a:pt x="36767" y="22321"/>
                  </a:cubicBezTo>
                  <a:lnTo>
                    <a:pt x="38718" y="21194"/>
                  </a:lnTo>
                  <a:cubicBezTo>
                    <a:pt x="38972" y="21048"/>
                    <a:pt x="38941" y="20790"/>
                    <a:pt x="38647" y="20621"/>
                  </a:cubicBezTo>
                  <a:lnTo>
                    <a:pt x="36839" y="19576"/>
                  </a:lnTo>
                  <a:cubicBezTo>
                    <a:pt x="36679" y="19483"/>
                    <a:pt x="36473" y="19436"/>
                    <a:pt x="36278" y="19436"/>
                  </a:cubicBezTo>
                  <a:close/>
                  <a:moveTo>
                    <a:pt x="44601" y="19305"/>
                  </a:moveTo>
                  <a:cubicBezTo>
                    <a:pt x="44511" y="19305"/>
                    <a:pt x="44425" y="19323"/>
                    <a:pt x="44360" y="19360"/>
                  </a:cubicBezTo>
                  <a:lnTo>
                    <a:pt x="42000" y="20722"/>
                  </a:lnTo>
                  <a:cubicBezTo>
                    <a:pt x="41858" y="20804"/>
                    <a:pt x="41876" y="20948"/>
                    <a:pt x="42039" y="21042"/>
                  </a:cubicBezTo>
                  <a:lnTo>
                    <a:pt x="44319" y="22360"/>
                  </a:lnTo>
                  <a:cubicBezTo>
                    <a:pt x="44409" y="22411"/>
                    <a:pt x="44524" y="22438"/>
                    <a:pt x="44633" y="22438"/>
                  </a:cubicBezTo>
                  <a:cubicBezTo>
                    <a:pt x="44723" y="22438"/>
                    <a:pt x="44809" y="22420"/>
                    <a:pt x="44873" y="22383"/>
                  </a:cubicBezTo>
                  <a:lnTo>
                    <a:pt x="44873" y="22381"/>
                  </a:lnTo>
                  <a:lnTo>
                    <a:pt x="47233" y="21019"/>
                  </a:lnTo>
                  <a:cubicBezTo>
                    <a:pt x="47376" y="20937"/>
                    <a:pt x="47358" y="20795"/>
                    <a:pt x="47194" y="20699"/>
                  </a:cubicBezTo>
                  <a:lnTo>
                    <a:pt x="44914" y="19382"/>
                  </a:lnTo>
                  <a:cubicBezTo>
                    <a:pt x="44825" y="19331"/>
                    <a:pt x="44710" y="19305"/>
                    <a:pt x="44601" y="19305"/>
                  </a:cubicBezTo>
                  <a:close/>
                  <a:moveTo>
                    <a:pt x="27979" y="19420"/>
                  </a:moveTo>
                  <a:cubicBezTo>
                    <a:pt x="27888" y="19420"/>
                    <a:pt x="27800" y="19438"/>
                    <a:pt x="27735" y="19476"/>
                  </a:cubicBezTo>
                  <a:lnTo>
                    <a:pt x="25383" y="20834"/>
                  </a:lnTo>
                  <a:cubicBezTo>
                    <a:pt x="25237" y="20917"/>
                    <a:pt x="25255" y="21063"/>
                    <a:pt x="25422" y="21158"/>
                  </a:cubicBezTo>
                  <a:lnTo>
                    <a:pt x="27694" y="22471"/>
                  </a:lnTo>
                  <a:cubicBezTo>
                    <a:pt x="27784" y="22523"/>
                    <a:pt x="27900" y="22550"/>
                    <a:pt x="28011" y="22550"/>
                  </a:cubicBezTo>
                  <a:cubicBezTo>
                    <a:pt x="28102" y="22550"/>
                    <a:pt x="28190" y="22531"/>
                    <a:pt x="28256" y="22493"/>
                  </a:cubicBezTo>
                  <a:lnTo>
                    <a:pt x="30608" y="21135"/>
                  </a:lnTo>
                  <a:cubicBezTo>
                    <a:pt x="30752" y="21052"/>
                    <a:pt x="30734" y="20907"/>
                    <a:pt x="30569" y="20811"/>
                  </a:cubicBezTo>
                  <a:lnTo>
                    <a:pt x="28297" y="19499"/>
                  </a:lnTo>
                  <a:cubicBezTo>
                    <a:pt x="28206" y="19447"/>
                    <a:pt x="28089" y="19420"/>
                    <a:pt x="27979" y="19420"/>
                  </a:cubicBezTo>
                  <a:close/>
                  <a:moveTo>
                    <a:pt x="48691" y="21754"/>
                  </a:moveTo>
                  <a:cubicBezTo>
                    <a:pt x="48526" y="21754"/>
                    <a:pt x="48368" y="21787"/>
                    <a:pt x="48251" y="21854"/>
                  </a:cubicBezTo>
                  <a:lnTo>
                    <a:pt x="46319" y="22970"/>
                  </a:lnTo>
                  <a:cubicBezTo>
                    <a:pt x="46059" y="23120"/>
                    <a:pt x="46092" y="23382"/>
                    <a:pt x="46392" y="23556"/>
                  </a:cubicBezTo>
                  <a:lnTo>
                    <a:pt x="48177" y="24587"/>
                  </a:lnTo>
                  <a:cubicBezTo>
                    <a:pt x="48341" y="24682"/>
                    <a:pt x="48552" y="24731"/>
                    <a:pt x="48752" y="24731"/>
                  </a:cubicBezTo>
                  <a:cubicBezTo>
                    <a:pt x="48917" y="24731"/>
                    <a:pt x="49074" y="24698"/>
                    <a:pt x="49192" y="24629"/>
                  </a:cubicBezTo>
                  <a:lnTo>
                    <a:pt x="51124" y="23515"/>
                  </a:lnTo>
                  <a:cubicBezTo>
                    <a:pt x="51384" y="23365"/>
                    <a:pt x="51351" y="23102"/>
                    <a:pt x="51051" y="22928"/>
                  </a:cubicBezTo>
                  <a:lnTo>
                    <a:pt x="49266" y="21897"/>
                  </a:lnTo>
                  <a:cubicBezTo>
                    <a:pt x="49101" y="21802"/>
                    <a:pt x="48890" y="21754"/>
                    <a:pt x="48691" y="21754"/>
                  </a:cubicBezTo>
                  <a:close/>
                  <a:moveTo>
                    <a:pt x="32069" y="21863"/>
                  </a:moveTo>
                  <a:cubicBezTo>
                    <a:pt x="31908" y="21863"/>
                    <a:pt x="31754" y="21896"/>
                    <a:pt x="31639" y="21962"/>
                  </a:cubicBezTo>
                  <a:lnTo>
                    <a:pt x="29686" y="23090"/>
                  </a:lnTo>
                  <a:cubicBezTo>
                    <a:pt x="29432" y="23237"/>
                    <a:pt x="29464" y="23492"/>
                    <a:pt x="29758" y="23664"/>
                  </a:cubicBezTo>
                  <a:lnTo>
                    <a:pt x="31567" y="24708"/>
                  </a:lnTo>
                  <a:cubicBezTo>
                    <a:pt x="31727" y="24801"/>
                    <a:pt x="31933" y="24848"/>
                    <a:pt x="32128" y="24848"/>
                  </a:cubicBezTo>
                  <a:cubicBezTo>
                    <a:pt x="32290" y="24848"/>
                    <a:pt x="32444" y="24816"/>
                    <a:pt x="32560" y="24749"/>
                  </a:cubicBezTo>
                  <a:lnTo>
                    <a:pt x="34513" y="23623"/>
                  </a:lnTo>
                  <a:cubicBezTo>
                    <a:pt x="34767" y="23476"/>
                    <a:pt x="34735" y="23218"/>
                    <a:pt x="34441" y="23049"/>
                  </a:cubicBezTo>
                  <a:lnTo>
                    <a:pt x="32632" y="22004"/>
                  </a:lnTo>
                  <a:cubicBezTo>
                    <a:pt x="32471" y="21911"/>
                    <a:pt x="32264" y="21863"/>
                    <a:pt x="32069" y="21863"/>
                  </a:cubicBezTo>
                  <a:close/>
                  <a:moveTo>
                    <a:pt x="40394" y="21733"/>
                  </a:moveTo>
                  <a:cubicBezTo>
                    <a:pt x="40304" y="21733"/>
                    <a:pt x="40218" y="21751"/>
                    <a:pt x="40155" y="21788"/>
                  </a:cubicBezTo>
                  <a:lnTo>
                    <a:pt x="37795" y="23150"/>
                  </a:lnTo>
                  <a:cubicBezTo>
                    <a:pt x="37652" y="23232"/>
                    <a:pt x="37669" y="23376"/>
                    <a:pt x="37834" y="23470"/>
                  </a:cubicBezTo>
                  <a:lnTo>
                    <a:pt x="40114" y="24787"/>
                  </a:lnTo>
                  <a:cubicBezTo>
                    <a:pt x="40203" y="24839"/>
                    <a:pt x="40317" y="24865"/>
                    <a:pt x="40426" y="24865"/>
                  </a:cubicBezTo>
                  <a:cubicBezTo>
                    <a:pt x="40516" y="24865"/>
                    <a:pt x="40603" y="24847"/>
                    <a:pt x="40668" y="24809"/>
                  </a:cubicBezTo>
                  <a:lnTo>
                    <a:pt x="43028" y="23447"/>
                  </a:lnTo>
                  <a:cubicBezTo>
                    <a:pt x="43169" y="23365"/>
                    <a:pt x="43152" y="23221"/>
                    <a:pt x="42987" y="23128"/>
                  </a:cubicBezTo>
                  <a:lnTo>
                    <a:pt x="40709" y="21811"/>
                  </a:lnTo>
                  <a:cubicBezTo>
                    <a:pt x="40618" y="21759"/>
                    <a:pt x="40503" y="21733"/>
                    <a:pt x="40394" y="21733"/>
                  </a:cubicBezTo>
                  <a:close/>
                  <a:moveTo>
                    <a:pt x="23773" y="21847"/>
                  </a:moveTo>
                  <a:cubicBezTo>
                    <a:pt x="23682" y="21847"/>
                    <a:pt x="23595" y="21865"/>
                    <a:pt x="23530" y="21903"/>
                  </a:cubicBezTo>
                  <a:lnTo>
                    <a:pt x="21177" y="23261"/>
                  </a:lnTo>
                  <a:cubicBezTo>
                    <a:pt x="21032" y="23344"/>
                    <a:pt x="21050" y="23489"/>
                    <a:pt x="21217" y="23586"/>
                  </a:cubicBezTo>
                  <a:lnTo>
                    <a:pt x="23487" y="24897"/>
                  </a:lnTo>
                  <a:cubicBezTo>
                    <a:pt x="23579" y="24950"/>
                    <a:pt x="23695" y="24978"/>
                    <a:pt x="23806" y="24978"/>
                  </a:cubicBezTo>
                  <a:cubicBezTo>
                    <a:pt x="23897" y="24978"/>
                    <a:pt x="23984" y="24959"/>
                    <a:pt x="24049" y="24922"/>
                  </a:cubicBezTo>
                  <a:lnTo>
                    <a:pt x="26403" y="23562"/>
                  </a:lnTo>
                  <a:cubicBezTo>
                    <a:pt x="26547" y="23480"/>
                    <a:pt x="26529" y="23335"/>
                    <a:pt x="26362" y="23240"/>
                  </a:cubicBezTo>
                  <a:lnTo>
                    <a:pt x="24091" y="21927"/>
                  </a:lnTo>
                  <a:cubicBezTo>
                    <a:pt x="24000" y="21874"/>
                    <a:pt x="23883" y="21847"/>
                    <a:pt x="23773" y="21847"/>
                  </a:cubicBezTo>
                  <a:close/>
                  <a:moveTo>
                    <a:pt x="44485" y="24182"/>
                  </a:moveTo>
                  <a:cubicBezTo>
                    <a:pt x="44319" y="24182"/>
                    <a:pt x="44162" y="24216"/>
                    <a:pt x="44044" y="24284"/>
                  </a:cubicBezTo>
                  <a:lnTo>
                    <a:pt x="42114" y="25398"/>
                  </a:lnTo>
                  <a:cubicBezTo>
                    <a:pt x="41853" y="25548"/>
                    <a:pt x="41887" y="25812"/>
                    <a:pt x="42186" y="25984"/>
                  </a:cubicBezTo>
                  <a:lnTo>
                    <a:pt x="43971" y="27015"/>
                  </a:lnTo>
                  <a:cubicBezTo>
                    <a:pt x="44135" y="27110"/>
                    <a:pt x="44346" y="27158"/>
                    <a:pt x="44546" y="27158"/>
                  </a:cubicBezTo>
                  <a:cubicBezTo>
                    <a:pt x="44711" y="27158"/>
                    <a:pt x="44868" y="27125"/>
                    <a:pt x="44987" y="27058"/>
                  </a:cubicBezTo>
                  <a:lnTo>
                    <a:pt x="46917" y="25942"/>
                  </a:lnTo>
                  <a:cubicBezTo>
                    <a:pt x="47177" y="25792"/>
                    <a:pt x="47144" y="25530"/>
                    <a:pt x="46844" y="25356"/>
                  </a:cubicBezTo>
                  <a:lnTo>
                    <a:pt x="45060" y="24327"/>
                  </a:lnTo>
                  <a:cubicBezTo>
                    <a:pt x="44895" y="24231"/>
                    <a:pt x="44685" y="24182"/>
                    <a:pt x="44485" y="24182"/>
                  </a:cubicBezTo>
                  <a:close/>
                  <a:moveTo>
                    <a:pt x="27865" y="24291"/>
                  </a:moveTo>
                  <a:cubicBezTo>
                    <a:pt x="27703" y="24291"/>
                    <a:pt x="27548" y="24324"/>
                    <a:pt x="27432" y="24390"/>
                  </a:cubicBezTo>
                  <a:lnTo>
                    <a:pt x="25481" y="25516"/>
                  </a:lnTo>
                  <a:cubicBezTo>
                    <a:pt x="25227" y="25663"/>
                    <a:pt x="25259" y="25921"/>
                    <a:pt x="25552" y="26090"/>
                  </a:cubicBezTo>
                  <a:lnTo>
                    <a:pt x="27361" y="27135"/>
                  </a:lnTo>
                  <a:cubicBezTo>
                    <a:pt x="27522" y="27228"/>
                    <a:pt x="27728" y="27275"/>
                    <a:pt x="27924" y="27275"/>
                  </a:cubicBezTo>
                  <a:cubicBezTo>
                    <a:pt x="28085" y="27275"/>
                    <a:pt x="28239" y="27243"/>
                    <a:pt x="28354" y="27176"/>
                  </a:cubicBezTo>
                  <a:lnTo>
                    <a:pt x="30306" y="26049"/>
                  </a:lnTo>
                  <a:cubicBezTo>
                    <a:pt x="30561" y="25902"/>
                    <a:pt x="30530" y="25645"/>
                    <a:pt x="30234" y="25476"/>
                  </a:cubicBezTo>
                  <a:lnTo>
                    <a:pt x="28427" y="24431"/>
                  </a:lnTo>
                  <a:cubicBezTo>
                    <a:pt x="28266" y="24338"/>
                    <a:pt x="28061" y="24291"/>
                    <a:pt x="27865" y="24291"/>
                  </a:cubicBezTo>
                  <a:close/>
                  <a:moveTo>
                    <a:pt x="36188" y="24159"/>
                  </a:moveTo>
                  <a:cubicBezTo>
                    <a:pt x="36098" y="24159"/>
                    <a:pt x="36012" y="24178"/>
                    <a:pt x="35948" y="24215"/>
                  </a:cubicBezTo>
                  <a:lnTo>
                    <a:pt x="33588" y="25577"/>
                  </a:lnTo>
                  <a:cubicBezTo>
                    <a:pt x="33445" y="25659"/>
                    <a:pt x="33464" y="25803"/>
                    <a:pt x="33627" y="25896"/>
                  </a:cubicBezTo>
                  <a:lnTo>
                    <a:pt x="35907" y="27213"/>
                  </a:lnTo>
                  <a:cubicBezTo>
                    <a:pt x="35997" y="27266"/>
                    <a:pt x="36112" y="27293"/>
                    <a:pt x="36221" y="27293"/>
                  </a:cubicBezTo>
                  <a:cubicBezTo>
                    <a:pt x="36311" y="27293"/>
                    <a:pt x="36397" y="27275"/>
                    <a:pt x="36461" y="27238"/>
                  </a:cubicBezTo>
                  <a:lnTo>
                    <a:pt x="36461" y="27236"/>
                  </a:lnTo>
                  <a:lnTo>
                    <a:pt x="38821" y="25874"/>
                  </a:lnTo>
                  <a:cubicBezTo>
                    <a:pt x="38963" y="25792"/>
                    <a:pt x="38945" y="25650"/>
                    <a:pt x="38782" y="25554"/>
                  </a:cubicBezTo>
                  <a:lnTo>
                    <a:pt x="36502" y="24237"/>
                  </a:lnTo>
                  <a:cubicBezTo>
                    <a:pt x="36412" y="24186"/>
                    <a:pt x="36297" y="24159"/>
                    <a:pt x="36188" y="24159"/>
                  </a:cubicBezTo>
                  <a:close/>
                  <a:moveTo>
                    <a:pt x="19566" y="24275"/>
                  </a:moveTo>
                  <a:cubicBezTo>
                    <a:pt x="19475" y="24275"/>
                    <a:pt x="19388" y="24294"/>
                    <a:pt x="19323" y="24331"/>
                  </a:cubicBezTo>
                  <a:lnTo>
                    <a:pt x="16970" y="25689"/>
                  </a:lnTo>
                  <a:cubicBezTo>
                    <a:pt x="16825" y="25772"/>
                    <a:pt x="16843" y="25918"/>
                    <a:pt x="17010" y="26013"/>
                  </a:cubicBezTo>
                  <a:lnTo>
                    <a:pt x="19282" y="27325"/>
                  </a:lnTo>
                  <a:cubicBezTo>
                    <a:pt x="19372" y="27378"/>
                    <a:pt x="19488" y="27404"/>
                    <a:pt x="19599" y="27404"/>
                  </a:cubicBezTo>
                  <a:cubicBezTo>
                    <a:pt x="19691" y="27404"/>
                    <a:pt x="19778" y="27386"/>
                    <a:pt x="19844" y="27348"/>
                  </a:cubicBezTo>
                  <a:lnTo>
                    <a:pt x="22196" y="25992"/>
                  </a:lnTo>
                  <a:cubicBezTo>
                    <a:pt x="22340" y="25909"/>
                    <a:pt x="22322" y="25763"/>
                    <a:pt x="22157" y="25666"/>
                  </a:cubicBezTo>
                  <a:lnTo>
                    <a:pt x="19884" y="24355"/>
                  </a:lnTo>
                  <a:cubicBezTo>
                    <a:pt x="19793" y="24302"/>
                    <a:pt x="19676" y="24275"/>
                    <a:pt x="19566" y="24275"/>
                  </a:cubicBezTo>
                  <a:close/>
                  <a:moveTo>
                    <a:pt x="40279" y="26608"/>
                  </a:moveTo>
                  <a:cubicBezTo>
                    <a:pt x="40113" y="26608"/>
                    <a:pt x="39955" y="26641"/>
                    <a:pt x="39837" y="26709"/>
                  </a:cubicBezTo>
                  <a:lnTo>
                    <a:pt x="37907" y="27825"/>
                  </a:lnTo>
                  <a:cubicBezTo>
                    <a:pt x="37646" y="27976"/>
                    <a:pt x="37680" y="28237"/>
                    <a:pt x="37979" y="28411"/>
                  </a:cubicBezTo>
                  <a:lnTo>
                    <a:pt x="39764" y="29442"/>
                  </a:lnTo>
                  <a:cubicBezTo>
                    <a:pt x="39929" y="29537"/>
                    <a:pt x="40139" y="29586"/>
                    <a:pt x="40339" y="29586"/>
                  </a:cubicBezTo>
                  <a:cubicBezTo>
                    <a:pt x="40504" y="29586"/>
                    <a:pt x="40663" y="29552"/>
                    <a:pt x="40781" y="29484"/>
                  </a:cubicBezTo>
                  <a:lnTo>
                    <a:pt x="42712" y="28370"/>
                  </a:lnTo>
                  <a:cubicBezTo>
                    <a:pt x="42972" y="28219"/>
                    <a:pt x="42939" y="27957"/>
                    <a:pt x="42637" y="27783"/>
                  </a:cubicBezTo>
                  <a:lnTo>
                    <a:pt x="40853" y="26752"/>
                  </a:lnTo>
                  <a:cubicBezTo>
                    <a:pt x="40689" y="26657"/>
                    <a:pt x="40478" y="26608"/>
                    <a:pt x="40279" y="26608"/>
                  </a:cubicBezTo>
                  <a:close/>
                  <a:moveTo>
                    <a:pt x="23656" y="26718"/>
                  </a:moveTo>
                  <a:cubicBezTo>
                    <a:pt x="23495" y="26718"/>
                    <a:pt x="23342" y="26751"/>
                    <a:pt x="23227" y="26817"/>
                  </a:cubicBezTo>
                  <a:lnTo>
                    <a:pt x="21276" y="27945"/>
                  </a:lnTo>
                  <a:cubicBezTo>
                    <a:pt x="21020" y="28091"/>
                    <a:pt x="21052" y="28347"/>
                    <a:pt x="21347" y="28517"/>
                  </a:cubicBezTo>
                  <a:lnTo>
                    <a:pt x="23154" y="29563"/>
                  </a:lnTo>
                  <a:cubicBezTo>
                    <a:pt x="23315" y="29656"/>
                    <a:pt x="23521" y="29703"/>
                    <a:pt x="23716" y="29703"/>
                  </a:cubicBezTo>
                  <a:cubicBezTo>
                    <a:pt x="23877" y="29703"/>
                    <a:pt x="24032" y="29670"/>
                    <a:pt x="24147" y="29604"/>
                  </a:cubicBezTo>
                  <a:lnTo>
                    <a:pt x="26100" y="28478"/>
                  </a:lnTo>
                  <a:cubicBezTo>
                    <a:pt x="26355" y="28329"/>
                    <a:pt x="26323" y="28073"/>
                    <a:pt x="26029" y="27904"/>
                  </a:cubicBezTo>
                  <a:lnTo>
                    <a:pt x="24220" y="26859"/>
                  </a:lnTo>
                  <a:cubicBezTo>
                    <a:pt x="24059" y="26766"/>
                    <a:pt x="23852" y="26718"/>
                    <a:pt x="23656" y="26718"/>
                  </a:cubicBezTo>
                  <a:close/>
                  <a:moveTo>
                    <a:pt x="31982" y="26588"/>
                  </a:moveTo>
                  <a:cubicBezTo>
                    <a:pt x="31892" y="26588"/>
                    <a:pt x="31806" y="26606"/>
                    <a:pt x="31742" y="26643"/>
                  </a:cubicBezTo>
                  <a:lnTo>
                    <a:pt x="29382" y="28005"/>
                  </a:lnTo>
                  <a:cubicBezTo>
                    <a:pt x="29240" y="28087"/>
                    <a:pt x="29257" y="28231"/>
                    <a:pt x="29422" y="28325"/>
                  </a:cubicBezTo>
                  <a:lnTo>
                    <a:pt x="31701" y="29642"/>
                  </a:lnTo>
                  <a:cubicBezTo>
                    <a:pt x="31790" y="29694"/>
                    <a:pt x="31905" y="29720"/>
                    <a:pt x="32013" y="29720"/>
                  </a:cubicBezTo>
                  <a:cubicBezTo>
                    <a:pt x="32104" y="29720"/>
                    <a:pt x="32191" y="29702"/>
                    <a:pt x="32255" y="29664"/>
                  </a:cubicBezTo>
                  <a:lnTo>
                    <a:pt x="34616" y="28302"/>
                  </a:lnTo>
                  <a:cubicBezTo>
                    <a:pt x="34756" y="28220"/>
                    <a:pt x="34740" y="28076"/>
                    <a:pt x="34576" y="27983"/>
                  </a:cubicBezTo>
                  <a:lnTo>
                    <a:pt x="32296" y="26665"/>
                  </a:lnTo>
                  <a:cubicBezTo>
                    <a:pt x="32206" y="26614"/>
                    <a:pt x="32091" y="26588"/>
                    <a:pt x="31982" y="26588"/>
                  </a:cubicBezTo>
                  <a:close/>
                  <a:moveTo>
                    <a:pt x="15360" y="26702"/>
                  </a:moveTo>
                  <a:cubicBezTo>
                    <a:pt x="15268" y="26702"/>
                    <a:pt x="15181" y="26720"/>
                    <a:pt x="15116" y="26758"/>
                  </a:cubicBezTo>
                  <a:lnTo>
                    <a:pt x="12762" y="28116"/>
                  </a:lnTo>
                  <a:cubicBezTo>
                    <a:pt x="12619" y="28199"/>
                    <a:pt x="12638" y="28344"/>
                    <a:pt x="12804" y="28440"/>
                  </a:cubicBezTo>
                  <a:lnTo>
                    <a:pt x="12803" y="28440"/>
                  </a:lnTo>
                  <a:lnTo>
                    <a:pt x="15073" y="29752"/>
                  </a:lnTo>
                  <a:cubicBezTo>
                    <a:pt x="15164" y="29804"/>
                    <a:pt x="15281" y="29831"/>
                    <a:pt x="15391" y="29831"/>
                  </a:cubicBezTo>
                  <a:cubicBezTo>
                    <a:pt x="15482" y="29831"/>
                    <a:pt x="15570" y="29813"/>
                    <a:pt x="15635" y="29775"/>
                  </a:cubicBezTo>
                  <a:lnTo>
                    <a:pt x="17989" y="28417"/>
                  </a:lnTo>
                  <a:cubicBezTo>
                    <a:pt x="18133" y="28334"/>
                    <a:pt x="18115" y="28188"/>
                    <a:pt x="17948" y="28093"/>
                  </a:cubicBezTo>
                  <a:lnTo>
                    <a:pt x="15677" y="26781"/>
                  </a:lnTo>
                  <a:cubicBezTo>
                    <a:pt x="15586" y="26728"/>
                    <a:pt x="15470" y="26702"/>
                    <a:pt x="15360" y="26702"/>
                  </a:cubicBezTo>
                  <a:close/>
                  <a:moveTo>
                    <a:pt x="36073" y="29036"/>
                  </a:moveTo>
                  <a:cubicBezTo>
                    <a:pt x="35908" y="29036"/>
                    <a:pt x="35749" y="29070"/>
                    <a:pt x="35631" y="29138"/>
                  </a:cubicBezTo>
                  <a:lnTo>
                    <a:pt x="33701" y="30252"/>
                  </a:lnTo>
                  <a:cubicBezTo>
                    <a:pt x="33441" y="30403"/>
                    <a:pt x="33474" y="30665"/>
                    <a:pt x="33774" y="30839"/>
                  </a:cubicBezTo>
                  <a:lnTo>
                    <a:pt x="35559" y="31870"/>
                  </a:lnTo>
                  <a:cubicBezTo>
                    <a:pt x="35723" y="31965"/>
                    <a:pt x="35934" y="32013"/>
                    <a:pt x="36134" y="32013"/>
                  </a:cubicBezTo>
                  <a:cubicBezTo>
                    <a:pt x="36299" y="32013"/>
                    <a:pt x="36457" y="31980"/>
                    <a:pt x="36574" y="31912"/>
                  </a:cubicBezTo>
                  <a:lnTo>
                    <a:pt x="38505" y="30798"/>
                  </a:lnTo>
                  <a:cubicBezTo>
                    <a:pt x="38765" y="30647"/>
                    <a:pt x="38733" y="30385"/>
                    <a:pt x="38432" y="30211"/>
                  </a:cubicBezTo>
                  <a:lnTo>
                    <a:pt x="36647" y="29180"/>
                  </a:lnTo>
                  <a:cubicBezTo>
                    <a:pt x="36483" y="29085"/>
                    <a:pt x="36273" y="29036"/>
                    <a:pt x="36073" y="29036"/>
                  </a:cubicBezTo>
                  <a:close/>
                  <a:moveTo>
                    <a:pt x="19452" y="29146"/>
                  </a:moveTo>
                  <a:cubicBezTo>
                    <a:pt x="19291" y="29146"/>
                    <a:pt x="19136" y="29178"/>
                    <a:pt x="19020" y="29245"/>
                  </a:cubicBezTo>
                  <a:lnTo>
                    <a:pt x="17069" y="30371"/>
                  </a:lnTo>
                  <a:cubicBezTo>
                    <a:pt x="16814" y="30518"/>
                    <a:pt x="16846" y="30776"/>
                    <a:pt x="17140" y="30945"/>
                  </a:cubicBezTo>
                  <a:lnTo>
                    <a:pt x="18949" y="31990"/>
                  </a:lnTo>
                  <a:cubicBezTo>
                    <a:pt x="19109" y="32083"/>
                    <a:pt x="19314" y="32130"/>
                    <a:pt x="19508" y="32130"/>
                  </a:cubicBezTo>
                  <a:cubicBezTo>
                    <a:pt x="19670" y="32130"/>
                    <a:pt x="19826" y="32097"/>
                    <a:pt x="19942" y="32031"/>
                  </a:cubicBezTo>
                  <a:lnTo>
                    <a:pt x="21893" y="30904"/>
                  </a:lnTo>
                  <a:cubicBezTo>
                    <a:pt x="22149" y="30757"/>
                    <a:pt x="22117" y="30500"/>
                    <a:pt x="21824" y="30330"/>
                  </a:cubicBezTo>
                  <a:lnTo>
                    <a:pt x="20015" y="29286"/>
                  </a:lnTo>
                  <a:cubicBezTo>
                    <a:pt x="19853" y="29193"/>
                    <a:pt x="19648" y="29146"/>
                    <a:pt x="19452" y="29146"/>
                  </a:cubicBezTo>
                  <a:close/>
                  <a:moveTo>
                    <a:pt x="27775" y="29016"/>
                  </a:moveTo>
                  <a:cubicBezTo>
                    <a:pt x="27685" y="29016"/>
                    <a:pt x="27599" y="29034"/>
                    <a:pt x="27535" y="29071"/>
                  </a:cubicBezTo>
                  <a:lnTo>
                    <a:pt x="25175" y="30433"/>
                  </a:lnTo>
                  <a:cubicBezTo>
                    <a:pt x="25033" y="30515"/>
                    <a:pt x="25051" y="30659"/>
                    <a:pt x="25215" y="30753"/>
                  </a:cubicBezTo>
                  <a:lnTo>
                    <a:pt x="27494" y="32070"/>
                  </a:lnTo>
                  <a:cubicBezTo>
                    <a:pt x="27584" y="32121"/>
                    <a:pt x="27699" y="32148"/>
                    <a:pt x="27808" y="32148"/>
                  </a:cubicBezTo>
                  <a:cubicBezTo>
                    <a:pt x="27898" y="32148"/>
                    <a:pt x="27984" y="32130"/>
                    <a:pt x="28049" y="32093"/>
                  </a:cubicBezTo>
                  <a:lnTo>
                    <a:pt x="30409" y="30730"/>
                  </a:lnTo>
                  <a:cubicBezTo>
                    <a:pt x="30551" y="30648"/>
                    <a:pt x="30533" y="30505"/>
                    <a:pt x="30369" y="30409"/>
                  </a:cubicBezTo>
                  <a:lnTo>
                    <a:pt x="28089" y="29095"/>
                  </a:lnTo>
                  <a:cubicBezTo>
                    <a:pt x="28000" y="29043"/>
                    <a:pt x="27884" y="29016"/>
                    <a:pt x="27775" y="29016"/>
                  </a:cubicBezTo>
                  <a:close/>
                  <a:moveTo>
                    <a:pt x="11154" y="29130"/>
                  </a:moveTo>
                  <a:cubicBezTo>
                    <a:pt x="11063" y="29130"/>
                    <a:pt x="10976" y="29148"/>
                    <a:pt x="10910" y="29186"/>
                  </a:cubicBezTo>
                  <a:lnTo>
                    <a:pt x="8558" y="30544"/>
                  </a:lnTo>
                  <a:cubicBezTo>
                    <a:pt x="8414" y="30627"/>
                    <a:pt x="8431" y="30773"/>
                    <a:pt x="8597" y="30868"/>
                  </a:cubicBezTo>
                  <a:lnTo>
                    <a:pt x="10869" y="32180"/>
                  </a:lnTo>
                  <a:cubicBezTo>
                    <a:pt x="10960" y="32232"/>
                    <a:pt x="11076" y="32259"/>
                    <a:pt x="11187" y="32259"/>
                  </a:cubicBezTo>
                  <a:cubicBezTo>
                    <a:pt x="11278" y="32259"/>
                    <a:pt x="11366" y="32241"/>
                    <a:pt x="11431" y="32203"/>
                  </a:cubicBezTo>
                  <a:lnTo>
                    <a:pt x="13784" y="30845"/>
                  </a:lnTo>
                  <a:cubicBezTo>
                    <a:pt x="13927" y="30762"/>
                    <a:pt x="13909" y="30617"/>
                    <a:pt x="13744" y="30521"/>
                  </a:cubicBezTo>
                  <a:lnTo>
                    <a:pt x="11472" y="29209"/>
                  </a:lnTo>
                  <a:cubicBezTo>
                    <a:pt x="11381" y="29157"/>
                    <a:pt x="11265" y="29130"/>
                    <a:pt x="11154" y="29130"/>
                  </a:cubicBezTo>
                  <a:close/>
                  <a:moveTo>
                    <a:pt x="31866" y="31463"/>
                  </a:moveTo>
                  <a:cubicBezTo>
                    <a:pt x="31701" y="31463"/>
                    <a:pt x="31544" y="31497"/>
                    <a:pt x="31426" y="31564"/>
                  </a:cubicBezTo>
                  <a:lnTo>
                    <a:pt x="29494" y="32680"/>
                  </a:lnTo>
                  <a:cubicBezTo>
                    <a:pt x="29234" y="32830"/>
                    <a:pt x="29267" y="33092"/>
                    <a:pt x="29568" y="33266"/>
                  </a:cubicBezTo>
                  <a:lnTo>
                    <a:pt x="31353" y="34297"/>
                  </a:lnTo>
                  <a:cubicBezTo>
                    <a:pt x="31517" y="34392"/>
                    <a:pt x="31727" y="34440"/>
                    <a:pt x="31926" y="34440"/>
                  </a:cubicBezTo>
                  <a:cubicBezTo>
                    <a:pt x="32092" y="34440"/>
                    <a:pt x="32249" y="34407"/>
                    <a:pt x="32367" y="34339"/>
                  </a:cubicBezTo>
                  <a:lnTo>
                    <a:pt x="32369" y="34339"/>
                  </a:lnTo>
                  <a:lnTo>
                    <a:pt x="34299" y="33225"/>
                  </a:lnTo>
                  <a:cubicBezTo>
                    <a:pt x="34561" y="33074"/>
                    <a:pt x="34526" y="32812"/>
                    <a:pt x="34226" y="32638"/>
                  </a:cubicBezTo>
                  <a:lnTo>
                    <a:pt x="32442" y="31607"/>
                  </a:lnTo>
                  <a:cubicBezTo>
                    <a:pt x="32277" y="31512"/>
                    <a:pt x="32066" y="31463"/>
                    <a:pt x="31866" y="31463"/>
                  </a:cubicBezTo>
                  <a:close/>
                  <a:moveTo>
                    <a:pt x="15245" y="31573"/>
                  </a:moveTo>
                  <a:cubicBezTo>
                    <a:pt x="15084" y="31573"/>
                    <a:pt x="14930" y="31605"/>
                    <a:pt x="14815" y="31672"/>
                  </a:cubicBezTo>
                  <a:lnTo>
                    <a:pt x="12863" y="32798"/>
                  </a:lnTo>
                  <a:cubicBezTo>
                    <a:pt x="12607" y="32946"/>
                    <a:pt x="12639" y="33202"/>
                    <a:pt x="12934" y="33372"/>
                  </a:cubicBezTo>
                  <a:lnTo>
                    <a:pt x="14742" y="34416"/>
                  </a:lnTo>
                  <a:cubicBezTo>
                    <a:pt x="14903" y="34510"/>
                    <a:pt x="15109" y="34558"/>
                    <a:pt x="15304" y="34558"/>
                  </a:cubicBezTo>
                  <a:cubicBezTo>
                    <a:pt x="15466" y="34558"/>
                    <a:pt x="15620" y="34525"/>
                    <a:pt x="15735" y="34459"/>
                  </a:cubicBezTo>
                  <a:lnTo>
                    <a:pt x="17688" y="33331"/>
                  </a:lnTo>
                  <a:cubicBezTo>
                    <a:pt x="17942" y="33184"/>
                    <a:pt x="17910" y="32928"/>
                    <a:pt x="17617" y="32759"/>
                  </a:cubicBezTo>
                  <a:lnTo>
                    <a:pt x="15808" y="31714"/>
                  </a:lnTo>
                  <a:cubicBezTo>
                    <a:pt x="15647" y="31620"/>
                    <a:pt x="15441" y="31573"/>
                    <a:pt x="15245" y="31573"/>
                  </a:cubicBezTo>
                  <a:close/>
                  <a:moveTo>
                    <a:pt x="23569" y="31443"/>
                  </a:moveTo>
                  <a:cubicBezTo>
                    <a:pt x="23479" y="31443"/>
                    <a:pt x="23393" y="31461"/>
                    <a:pt x="23328" y="31498"/>
                  </a:cubicBezTo>
                  <a:lnTo>
                    <a:pt x="20968" y="32860"/>
                  </a:lnTo>
                  <a:cubicBezTo>
                    <a:pt x="20826" y="32942"/>
                    <a:pt x="20844" y="33086"/>
                    <a:pt x="21008" y="33180"/>
                  </a:cubicBezTo>
                  <a:lnTo>
                    <a:pt x="23287" y="34497"/>
                  </a:lnTo>
                  <a:cubicBezTo>
                    <a:pt x="23378" y="34548"/>
                    <a:pt x="23493" y="34574"/>
                    <a:pt x="23602" y="34574"/>
                  </a:cubicBezTo>
                  <a:cubicBezTo>
                    <a:pt x="23693" y="34574"/>
                    <a:pt x="23779" y="34556"/>
                    <a:pt x="23843" y="34519"/>
                  </a:cubicBezTo>
                  <a:lnTo>
                    <a:pt x="26203" y="33157"/>
                  </a:lnTo>
                  <a:cubicBezTo>
                    <a:pt x="26345" y="33075"/>
                    <a:pt x="26327" y="32931"/>
                    <a:pt x="26162" y="32837"/>
                  </a:cubicBezTo>
                  <a:lnTo>
                    <a:pt x="23882" y="31520"/>
                  </a:lnTo>
                  <a:cubicBezTo>
                    <a:pt x="23793" y="31469"/>
                    <a:pt x="23678" y="31443"/>
                    <a:pt x="23569" y="31443"/>
                  </a:cubicBezTo>
                  <a:close/>
                  <a:moveTo>
                    <a:pt x="6948" y="31557"/>
                  </a:moveTo>
                  <a:cubicBezTo>
                    <a:pt x="6856" y="31557"/>
                    <a:pt x="6769" y="31575"/>
                    <a:pt x="6703" y="31613"/>
                  </a:cubicBezTo>
                  <a:lnTo>
                    <a:pt x="4351" y="32971"/>
                  </a:lnTo>
                  <a:cubicBezTo>
                    <a:pt x="4207" y="33054"/>
                    <a:pt x="4225" y="33199"/>
                    <a:pt x="4392" y="33296"/>
                  </a:cubicBezTo>
                  <a:lnTo>
                    <a:pt x="6663" y="34607"/>
                  </a:lnTo>
                  <a:cubicBezTo>
                    <a:pt x="6754" y="34660"/>
                    <a:pt x="6871" y="34687"/>
                    <a:pt x="6981" y="34687"/>
                  </a:cubicBezTo>
                  <a:cubicBezTo>
                    <a:pt x="7072" y="34687"/>
                    <a:pt x="7159" y="34669"/>
                    <a:pt x="7224" y="34631"/>
                  </a:cubicBezTo>
                  <a:lnTo>
                    <a:pt x="9577" y="33272"/>
                  </a:lnTo>
                  <a:cubicBezTo>
                    <a:pt x="9720" y="33190"/>
                    <a:pt x="9704" y="33045"/>
                    <a:pt x="9537" y="32948"/>
                  </a:cubicBezTo>
                  <a:lnTo>
                    <a:pt x="7265" y="31637"/>
                  </a:lnTo>
                  <a:cubicBezTo>
                    <a:pt x="7175" y="31584"/>
                    <a:pt x="7058" y="31557"/>
                    <a:pt x="6948" y="31557"/>
                  </a:cubicBezTo>
                  <a:close/>
                  <a:moveTo>
                    <a:pt x="61154" y="19306"/>
                  </a:moveTo>
                  <a:cubicBezTo>
                    <a:pt x="60984" y="19306"/>
                    <a:pt x="60822" y="19340"/>
                    <a:pt x="60700" y="19410"/>
                  </a:cubicBezTo>
                  <a:lnTo>
                    <a:pt x="33613" y="35042"/>
                  </a:lnTo>
                  <a:cubicBezTo>
                    <a:pt x="33345" y="35197"/>
                    <a:pt x="33379" y="35467"/>
                    <a:pt x="33689" y="35647"/>
                  </a:cubicBezTo>
                  <a:lnTo>
                    <a:pt x="35441" y="36658"/>
                  </a:lnTo>
                  <a:cubicBezTo>
                    <a:pt x="35611" y="36756"/>
                    <a:pt x="35828" y="36806"/>
                    <a:pt x="36034" y="36806"/>
                  </a:cubicBezTo>
                  <a:cubicBezTo>
                    <a:pt x="36204" y="36806"/>
                    <a:pt x="36366" y="36772"/>
                    <a:pt x="36488" y="36702"/>
                  </a:cubicBezTo>
                  <a:lnTo>
                    <a:pt x="63574" y="21069"/>
                  </a:lnTo>
                  <a:cubicBezTo>
                    <a:pt x="63843" y="20914"/>
                    <a:pt x="63810" y="20643"/>
                    <a:pt x="63500" y="20466"/>
                  </a:cubicBezTo>
                  <a:lnTo>
                    <a:pt x="63500" y="20465"/>
                  </a:lnTo>
                  <a:lnTo>
                    <a:pt x="61748" y="19454"/>
                  </a:lnTo>
                  <a:cubicBezTo>
                    <a:pt x="61578" y="19356"/>
                    <a:pt x="61360" y="19306"/>
                    <a:pt x="61154" y="19306"/>
                  </a:cubicBezTo>
                  <a:close/>
                  <a:moveTo>
                    <a:pt x="27661" y="33891"/>
                  </a:moveTo>
                  <a:cubicBezTo>
                    <a:pt x="27495" y="33891"/>
                    <a:pt x="27337" y="33924"/>
                    <a:pt x="27219" y="33992"/>
                  </a:cubicBezTo>
                  <a:lnTo>
                    <a:pt x="25287" y="35107"/>
                  </a:lnTo>
                  <a:cubicBezTo>
                    <a:pt x="25027" y="35258"/>
                    <a:pt x="25060" y="35520"/>
                    <a:pt x="25360" y="35694"/>
                  </a:cubicBezTo>
                  <a:lnTo>
                    <a:pt x="27145" y="36725"/>
                  </a:lnTo>
                  <a:cubicBezTo>
                    <a:pt x="27310" y="36819"/>
                    <a:pt x="27521" y="36868"/>
                    <a:pt x="27721" y="36868"/>
                  </a:cubicBezTo>
                  <a:cubicBezTo>
                    <a:pt x="27886" y="36868"/>
                    <a:pt x="28044" y="36835"/>
                    <a:pt x="28162" y="36767"/>
                  </a:cubicBezTo>
                  <a:lnTo>
                    <a:pt x="30094" y="35652"/>
                  </a:lnTo>
                  <a:cubicBezTo>
                    <a:pt x="30354" y="35502"/>
                    <a:pt x="30321" y="35240"/>
                    <a:pt x="30020" y="35066"/>
                  </a:cubicBezTo>
                  <a:lnTo>
                    <a:pt x="28235" y="34035"/>
                  </a:lnTo>
                  <a:cubicBezTo>
                    <a:pt x="28071" y="33940"/>
                    <a:pt x="27860" y="33891"/>
                    <a:pt x="27661" y="33891"/>
                  </a:cubicBezTo>
                  <a:close/>
                  <a:moveTo>
                    <a:pt x="19365" y="33870"/>
                  </a:moveTo>
                  <a:cubicBezTo>
                    <a:pt x="19274" y="33870"/>
                    <a:pt x="19188" y="33889"/>
                    <a:pt x="19123" y="33926"/>
                  </a:cubicBezTo>
                  <a:lnTo>
                    <a:pt x="16763" y="35288"/>
                  </a:lnTo>
                  <a:cubicBezTo>
                    <a:pt x="16621" y="35370"/>
                    <a:pt x="16639" y="35512"/>
                    <a:pt x="16802" y="35608"/>
                  </a:cubicBezTo>
                  <a:lnTo>
                    <a:pt x="19082" y="36925"/>
                  </a:lnTo>
                  <a:cubicBezTo>
                    <a:pt x="19172" y="36976"/>
                    <a:pt x="19286" y="37003"/>
                    <a:pt x="19395" y="37003"/>
                  </a:cubicBezTo>
                  <a:cubicBezTo>
                    <a:pt x="19486" y="37003"/>
                    <a:pt x="19572" y="36984"/>
                    <a:pt x="19636" y="36947"/>
                  </a:cubicBezTo>
                  <a:lnTo>
                    <a:pt x="21996" y="35585"/>
                  </a:lnTo>
                  <a:cubicBezTo>
                    <a:pt x="22138" y="35503"/>
                    <a:pt x="22120" y="35359"/>
                    <a:pt x="21957" y="35266"/>
                  </a:cubicBezTo>
                  <a:lnTo>
                    <a:pt x="19677" y="33949"/>
                  </a:lnTo>
                  <a:cubicBezTo>
                    <a:pt x="19588" y="33897"/>
                    <a:pt x="19474" y="33870"/>
                    <a:pt x="19365" y="33870"/>
                  </a:cubicBezTo>
                  <a:close/>
                  <a:moveTo>
                    <a:pt x="2741" y="33985"/>
                  </a:moveTo>
                  <a:cubicBezTo>
                    <a:pt x="2650" y="33985"/>
                    <a:pt x="2563" y="34003"/>
                    <a:pt x="2498" y="34041"/>
                  </a:cubicBezTo>
                  <a:lnTo>
                    <a:pt x="145" y="35399"/>
                  </a:lnTo>
                  <a:cubicBezTo>
                    <a:pt x="0" y="35482"/>
                    <a:pt x="18" y="35627"/>
                    <a:pt x="185" y="35724"/>
                  </a:cubicBezTo>
                  <a:lnTo>
                    <a:pt x="2457" y="37035"/>
                  </a:lnTo>
                  <a:cubicBezTo>
                    <a:pt x="2548" y="37088"/>
                    <a:pt x="2665" y="37116"/>
                    <a:pt x="2775" y="37116"/>
                  </a:cubicBezTo>
                  <a:cubicBezTo>
                    <a:pt x="2866" y="37116"/>
                    <a:pt x="2953" y="37097"/>
                    <a:pt x="3017" y="37059"/>
                  </a:cubicBezTo>
                  <a:lnTo>
                    <a:pt x="5371" y="35702"/>
                  </a:lnTo>
                  <a:cubicBezTo>
                    <a:pt x="5515" y="35617"/>
                    <a:pt x="5497" y="35471"/>
                    <a:pt x="5332" y="35378"/>
                  </a:cubicBezTo>
                  <a:lnTo>
                    <a:pt x="3060" y="34065"/>
                  </a:lnTo>
                  <a:cubicBezTo>
                    <a:pt x="2968" y="34012"/>
                    <a:pt x="2852" y="33985"/>
                    <a:pt x="2741" y="33985"/>
                  </a:cubicBezTo>
                  <a:close/>
                  <a:moveTo>
                    <a:pt x="31765" y="36267"/>
                  </a:moveTo>
                  <a:cubicBezTo>
                    <a:pt x="31595" y="36267"/>
                    <a:pt x="31432" y="36301"/>
                    <a:pt x="31309" y="36372"/>
                  </a:cubicBezTo>
                  <a:lnTo>
                    <a:pt x="29408" y="37470"/>
                  </a:lnTo>
                  <a:cubicBezTo>
                    <a:pt x="29138" y="37624"/>
                    <a:pt x="29172" y="37894"/>
                    <a:pt x="29484" y="38074"/>
                  </a:cubicBezTo>
                  <a:lnTo>
                    <a:pt x="31234" y="39085"/>
                  </a:lnTo>
                  <a:cubicBezTo>
                    <a:pt x="31404" y="39183"/>
                    <a:pt x="31621" y="39233"/>
                    <a:pt x="31827" y="39233"/>
                  </a:cubicBezTo>
                  <a:cubicBezTo>
                    <a:pt x="31998" y="39233"/>
                    <a:pt x="32160" y="39199"/>
                    <a:pt x="32281" y="39129"/>
                  </a:cubicBezTo>
                  <a:lnTo>
                    <a:pt x="34184" y="38031"/>
                  </a:lnTo>
                  <a:cubicBezTo>
                    <a:pt x="34452" y="37877"/>
                    <a:pt x="34417" y="37606"/>
                    <a:pt x="34108" y="37427"/>
                  </a:cubicBezTo>
                  <a:lnTo>
                    <a:pt x="32357" y="36415"/>
                  </a:lnTo>
                  <a:cubicBezTo>
                    <a:pt x="32187" y="36317"/>
                    <a:pt x="31971" y="36267"/>
                    <a:pt x="31765" y="36267"/>
                  </a:cubicBezTo>
                  <a:close/>
                  <a:moveTo>
                    <a:pt x="23453" y="36318"/>
                  </a:moveTo>
                  <a:cubicBezTo>
                    <a:pt x="23288" y="36318"/>
                    <a:pt x="23131" y="36351"/>
                    <a:pt x="23013" y="36419"/>
                  </a:cubicBezTo>
                  <a:lnTo>
                    <a:pt x="21082" y="37535"/>
                  </a:lnTo>
                  <a:cubicBezTo>
                    <a:pt x="20821" y="37685"/>
                    <a:pt x="20855" y="37947"/>
                    <a:pt x="21154" y="38121"/>
                  </a:cubicBezTo>
                  <a:lnTo>
                    <a:pt x="22939" y="39152"/>
                  </a:lnTo>
                  <a:cubicBezTo>
                    <a:pt x="23104" y="39247"/>
                    <a:pt x="23314" y="39295"/>
                    <a:pt x="23514" y="39295"/>
                  </a:cubicBezTo>
                  <a:cubicBezTo>
                    <a:pt x="23679" y="39295"/>
                    <a:pt x="23837" y="39262"/>
                    <a:pt x="23955" y="39194"/>
                  </a:cubicBezTo>
                  <a:lnTo>
                    <a:pt x="25887" y="38080"/>
                  </a:lnTo>
                  <a:cubicBezTo>
                    <a:pt x="26147" y="37928"/>
                    <a:pt x="26114" y="37667"/>
                    <a:pt x="25814" y="37492"/>
                  </a:cubicBezTo>
                  <a:lnTo>
                    <a:pt x="24029" y="36462"/>
                  </a:lnTo>
                  <a:cubicBezTo>
                    <a:pt x="23864" y="36367"/>
                    <a:pt x="23653" y="36318"/>
                    <a:pt x="23453" y="36318"/>
                  </a:cubicBezTo>
                  <a:close/>
                  <a:moveTo>
                    <a:pt x="11073" y="33980"/>
                  </a:moveTo>
                  <a:cubicBezTo>
                    <a:pt x="10912" y="33980"/>
                    <a:pt x="10757" y="34013"/>
                    <a:pt x="10642" y="34080"/>
                  </a:cubicBezTo>
                  <a:lnTo>
                    <a:pt x="4451" y="37653"/>
                  </a:lnTo>
                  <a:cubicBezTo>
                    <a:pt x="4195" y="37801"/>
                    <a:pt x="4227" y="38057"/>
                    <a:pt x="4522" y="38227"/>
                  </a:cubicBezTo>
                  <a:lnTo>
                    <a:pt x="6329" y="39271"/>
                  </a:lnTo>
                  <a:cubicBezTo>
                    <a:pt x="6490" y="39365"/>
                    <a:pt x="6696" y="39413"/>
                    <a:pt x="6892" y="39413"/>
                  </a:cubicBezTo>
                  <a:cubicBezTo>
                    <a:pt x="7054" y="39413"/>
                    <a:pt x="7208" y="39380"/>
                    <a:pt x="7324" y="39314"/>
                  </a:cubicBezTo>
                  <a:lnTo>
                    <a:pt x="13516" y="35739"/>
                  </a:lnTo>
                  <a:cubicBezTo>
                    <a:pt x="13770" y="35593"/>
                    <a:pt x="13738" y="35337"/>
                    <a:pt x="13445" y="35166"/>
                  </a:cubicBezTo>
                  <a:lnTo>
                    <a:pt x="11635" y="34121"/>
                  </a:lnTo>
                  <a:cubicBezTo>
                    <a:pt x="11475" y="34028"/>
                    <a:pt x="11269" y="33980"/>
                    <a:pt x="11073" y="33980"/>
                  </a:cubicBezTo>
                  <a:close/>
                  <a:moveTo>
                    <a:pt x="15157" y="36296"/>
                  </a:moveTo>
                  <a:cubicBezTo>
                    <a:pt x="15067" y="36296"/>
                    <a:pt x="14982" y="36314"/>
                    <a:pt x="14917" y="36351"/>
                  </a:cubicBezTo>
                  <a:lnTo>
                    <a:pt x="12557" y="37713"/>
                  </a:lnTo>
                  <a:cubicBezTo>
                    <a:pt x="12415" y="37797"/>
                    <a:pt x="12433" y="37941"/>
                    <a:pt x="12597" y="38034"/>
                  </a:cubicBezTo>
                  <a:lnTo>
                    <a:pt x="14877" y="39351"/>
                  </a:lnTo>
                  <a:cubicBezTo>
                    <a:pt x="14966" y="39403"/>
                    <a:pt x="15081" y="39429"/>
                    <a:pt x="15190" y="39429"/>
                  </a:cubicBezTo>
                  <a:cubicBezTo>
                    <a:pt x="15280" y="39429"/>
                    <a:pt x="15366" y="39411"/>
                    <a:pt x="15431" y="39374"/>
                  </a:cubicBezTo>
                  <a:lnTo>
                    <a:pt x="17791" y="38012"/>
                  </a:lnTo>
                  <a:cubicBezTo>
                    <a:pt x="17933" y="37930"/>
                    <a:pt x="17915" y="37786"/>
                    <a:pt x="17751" y="37691"/>
                  </a:cubicBezTo>
                  <a:lnTo>
                    <a:pt x="15472" y="36375"/>
                  </a:lnTo>
                  <a:cubicBezTo>
                    <a:pt x="15381" y="36323"/>
                    <a:pt x="15266" y="36296"/>
                    <a:pt x="15157" y="36296"/>
                  </a:cubicBezTo>
                  <a:close/>
                  <a:moveTo>
                    <a:pt x="27558" y="38695"/>
                  </a:moveTo>
                  <a:cubicBezTo>
                    <a:pt x="27388" y="38695"/>
                    <a:pt x="27225" y="38729"/>
                    <a:pt x="27104" y="38799"/>
                  </a:cubicBezTo>
                  <a:lnTo>
                    <a:pt x="25201" y="39896"/>
                  </a:lnTo>
                  <a:cubicBezTo>
                    <a:pt x="24933" y="40051"/>
                    <a:pt x="24966" y="40322"/>
                    <a:pt x="25277" y="40500"/>
                  </a:cubicBezTo>
                  <a:lnTo>
                    <a:pt x="27028" y="41513"/>
                  </a:lnTo>
                  <a:cubicBezTo>
                    <a:pt x="27198" y="41611"/>
                    <a:pt x="27414" y="41661"/>
                    <a:pt x="27620" y="41661"/>
                  </a:cubicBezTo>
                  <a:cubicBezTo>
                    <a:pt x="27790" y="41661"/>
                    <a:pt x="27953" y="41626"/>
                    <a:pt x="28076" y="41556"/>
                  </a:cubicBezTo>
                  <a:lnTo>
                    <a:pt x="29977" y="40458"/>
                  </a:lnTo>
                  <a:cubicBezTo>
                    <a:pt x="30245" y="40304"/>
                    <a:pt x="30212" y="40033"/>
                    <a:pt x="29901" y="39854"/>
                  </a:cubicBezTo>
                  <a:lnTo>
                    <a:pt x="28151" y="38843"/>
                  </a:lnTo>
                  <a:cubicBezTo>
                    <a:pt x="27982" y="38745"/>
                    <a:pt x="27764" y="38695"/>
                    <a:pt x="27558" y="38695"/>
                  </a:cubicBezTo>
                  <a:close/>
                  <a:moveTo>
                    <a:pt x="19249" y="38746"/>
                  </a:moveTo>
                  <a:cubicBezTo>
                    <a:pt x="19084" y="38746"/>
                    <a:pt x="18926" y="38779"/>
                    <a:pt x="18808" y="38847"/>
                  </a:cubicBezTo>
                  <a:lnTo>
                    <a:pt x="16876" y="39962"/>
                  </a:lnTo>
                  <a:cubicBezTo>
                    <a:pt x="16616" y="40113"/>
                    <a:pt x="16648" y="40375"/>
                    <a:pt x="16949" y="40549"/>
                  </a:cubicBezTo>
                  <a:lnTo>
                    <a:pt x="18734" y="41578"/>
                  </a:lnTo>
                  <a:cubicBezTo>
                    <a:pt x="18898" y="41674"/>
                    <a:pt x="19109" y="41723"/>
                    <a:pt x="19309" y="41723"/>
                  </a:cubicBezTo>
                  <a:cubicBezTo>
                    <a:pt x="19474" y="41723"/>
                    <a:pt x="19632" y="41689"/>
                    <a:pt x="19750" y="41621"/>
                  </a:cubicBezTo>
                  <a:lnTo>
                    <a:pt x="21681" y="40506"/>
                  </a:lnTo>
                  <a:cubicBezTo>
                    <a:pt x="21942" y="40357"/>
                    <a:pt x="21908" y="40093"/>
                    <a:pt x="21609" y="39921"/>
                  </a:cubicBezTo>
                  <a:lnTo>
                    <a:pt x="19822" y="38890"/>
                  </a:lnTo>
                  <a:cubicBezTo>
                    <a:pt x="19658" y="38795"/>
                    <a:pt x="19448" y="38746"/>
                    <a:pt x="19249" y="38746"/>
                  </a:cubicBezTo>
                  <a:close/>
                  <a:moveTo>
                    <a:pt x="10951" y="38726"/>
                  </a:moveTo>
                  <a:cubicBezTo>
                    <a:pt x="10861" y="38726"/>
                    <a:pt x="10775" y="38744"/>
                    <a:pt x="10711" y="38781"/>
                  </a:cubicBezTo>
                  <a:lnTo>
                    <a:pt x="8350" y="40143"/>
                  </a:lnTo>
                  <a:cubicBezTo>
                    <a:pt x="8208" y="40225"/>
                    <a:pt x="8226" y="40369"/>
                    <a:pt x="8390" y="40463"/>
                  </a:cubicBezTo>
                  <a:lnTo>
                    <a:pt x="10670" y="41780"/>
                  </a:lnTo>
                  <a:cubicBezTo>
                    <a:pt x="10759" y="41832"/>
                    <a:pt x="10873" y="41858"/>
                    <a:pt x="10982" y="41858"/>
                  </a:cubicBezTo>
                  <a:cubicBezTo>
                    <a:pt x="11072" y="41858"/>
                    <a:pt x="11159" y="41840"/>
                    <a:pt x="11224" y="41802"/>
                  </a:cubicBezTo>
                  <a:lnTo>
                    <a:pt x="13584" y="40440"/>
                  </a:lnTo>
                  <a:cubicBezTo>
                    <a:pt x="13726" y="40358"/>
                    <a:pt x="13708" y="40214"/>
                    <a:pt x="13544" y="40120"/>
                  </a:cubicBezTo>
                  <a:lnTo>
                    <a:pt x="11265" y="38803"/>
                  </a:lnTo>
                  <a:cubicBezTo>
                    <a:pt x="11175" y="38752"/>
                    <a:pt x="11060" y="38726"/>
                    <a:pt x="10951" y="38726"/>
                  </a:cubicBezTo>
                  <a:close/>
                  <a:moveTo>
                    <a:pt x="23353" y="41122"/>
                  </a:moveTo>
                  <a:cubicBezTo>
                    <a:pt x="23182" y="41122"/>
                    <a:pt x="23019" y="41156"/>
                    <a:pt x="22897" y="41227"/>
                  </a:cubicBezTo>
                  <a:lnTo>
                    <a:pt x="20996" y="42325"/>
                  </a:lnTo>
                  <a:cubicBezTo>
                    <a:pt x="20726" y="42479"/>
                    <a:pt x="20761" y="42750"/>
                    <a:pt x="21071" y="42929"/>
                  </a:cubicBezTo>
                  <a:lnTo>
                    <a:pt x="22821" y="43940"/>
                  </a:lnTo>
                  <a:cubicBezTo>
                    <a:pt x="22991" y="44038"/>
                    <a:pt x="23209" y="44088"/>
                    <a:pt x="23415" y="44088"/>
                  </a:cubicBezTo>
                  <a:cubicBezTo>
                    <a:pt x="23585" y="44088"/>
                    <a:pt x="23748" y="44054"/>
                    <a:pt x="23869" y="43984"/>
                  </a:cubicBezTo>
                  <a:lnTo>
                    <a:pt x="25772" y="42886"/>
                  </a:lnTo>
                  <a:cubicBezTo>
                    <a:pt x="26040" y="42730"/>
                    <a:pt x="26006" y="42461"/>
                    <a:pt x="25696" y="42282"/>
                  </a:cubicBezTo>
                  <a:lnTo>
                    <a:pt x="23944" y="41269"/>
                  </a:lnTo>
                  <a:cubicBezTo>
                    <a:pt x="23775" y="41172"/>
                    <a:pt x="23558" y="41122"/>
                    <a:pt x="23353" y="41122"/>
                  </a:cubicBezTo>
                  <a:close/>
                  <a:moveTo>
                    <a:pt x="15041" y="41173"/>
                  </a:moveTo>
                  <a:cubicBezTo>
                    <a:pt x="14876" y="41173"/>
                    <a:pt x="14719" y="41206"/>
                    <a:pt x="14601" y="41274"/>
                  </a:cubicBezTo>
                  <a:lnTo>
                    <a:pt x="12669" y="42390"/>
                  </a:lnTo>
                  <a:cubicBezTo>
                    <a:pt x="12409" y="42540"/>
                    <a:pt x="12442" y="42801"/>
                    <a:pt x="12742" y="42976"/>
                  </a:cubicBezTo>
                  <a:lnTo>
                    <a:pt x="14527" y="44006"/>
                  </a:lnTo>
                  <a:cubicBezTo>
                    <a:pt x="14692" y="44102"/>
                    <a:pt x="14903" y="44151"/>
                    <a:pt x="15102" y="44151"/>
                  </a:cubicBezTo>
                  <a:cubicBezTo>
                    <a:pt x="15267" y="44151"/>
                    <a:pt x="15425" y="44117"/>
                    <a:pt x="15543" y="44049"/>
                  </a:cubicBezTo>
                  <a:lnTo>
                    <a:pt x="17474" y="42935"/>
                  </a:lnTo>
                  <a:cubicBezTo>
                    <a:pt x="17735" y="42783"/>
                    <a:pt x="17703" y="42521"/>
                    <a:pt x="17402" y="42347"/>
                  </a:cubicBezTo>
                  <a:lnTo>
                    <a:pt x="15617" y="41316"/>
                  </a:lnTo>
                  <a:cubicBezTo>
                    <a:pt x="15453" y="41222"/>
                    <a:pt x="15242" y="41173"/>
                    <a:pt x="15041" y="41173"/>
                  </a:cubicBezTo>
                  <a:close/>
                  <a:moveTo>
                    <a:pt x="19145" y="43550"/>
                  </a:moveTo>
                  <a:cubicBezTo>
                    <a:pt x="18975" y="43550"/>
                    <a:pt x="18813" y="43584"/>
                    <a:pt x="18691" y="43654"/>
                  </a:cubicBezTo>
                  <a:lnTo>
                    <a:pt x="16789" y="44751"/>
                  </a:lnTo>
                  <a:cubicBezTo>
                    <a:pt x="16521" y="44906"/>
                    <a:pt x="16554" y="45177"/>
                    <a:pt x="16864" y="45355"/>
                  </a:cubicBezTo>
                  <a:lnTo>
                    <a:pt x="18616" y="46367"/>
                  </a:lnTo>
                  <a:cubicBezTo>
                    <a:pt x="18786" y="46465"/>
                    <a:pt x="19003" y="46516"/>
                    <a:pt x="19208" y="46516"/>
                  </a:cubicBezTo>
                  <a:cubicBezTo>
                    <a:pt x="19379" y="46516"/>
                    <a:pt x="19541" y="46481"/>
                    <a:pt x="19663" y="46410"/>
                  </a:cubicBezTo>
                  <a:lnTo>
                    <a:pt x="21565" y="45313"/>
                  </a:lnTo>
                  <a:cubicBezTo>
                    <a:pt x="21833" y="45159"/>
                    <a:pt x="21799" y="44888"/>
                    <a:pt x="21489" y="44709"/>
                  </a:cubicBezTo>
                  <a:lnTo>
                    <a:pt x="21491" y="44709"/>
                  </a:lnTo>
                  <a:lnTo>
                    <a:pt x="19739" y="43698"/>
                  </a:lnTo>
                  <a:cubicBezTo>
                    <a:pt x="19569" y="43600"/>
                    <a:pt x="19351" y="43550"/>
                    <a:pt x="19145" y="435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2117400" y="2604475"/>
              <a:ext cx="2017975" cy="1164800"/>
            </a:xfrm>
            <a:custGeom>
              <a:avLst/>
              <a:gdLst/>
              <a:ahLst/>
              <a:cxnLst/>
              <a:rect l="l" t="t" r="r" b="b"/>
              <a:pathLst>
                <a:path w="80719" h="46592" extrusionOk="0">
                  <a:moveTo>
                    <a:pt x="23226" y="26844"/>
                  </a:moveTo>
                  <a:lnTo>
                    <a:pt x="21275" y="27970"/>
                  </a:lnTo>
                  <a:cubicBezTo>
                    <a:pt x="21019" y="28117"/>
                    <a:pt x="21051" y="28374"/>
                    <a:pt x="21346" y="28544"/>
                  </a:cubicBezTo>
                  <a:lnTo>
                    <a:pt x="23153" y="29588"/>
                  </a:lnTo>
                  <a:cubicBezTo>
                    <a:pt x="23447" y="29758"/>
                    <a:pt x="23892" y="29776"/>
                    <a:pt x="24146" y="29629"/>
                  </a:cubicBezTo>
                  <a:lnTo>
                    <a:pt x="26099" y="28503"/>
                  </a:lnTo>
                  <a:cubicBezTo>
                    <a:pt x="26354" y="28356"/>
                    <a:pt x="26322" y="28099"/>
                    <a:pt x="26028" y="27929"/>
                  </a:cubicBezTo>
                  <a:lnTo>
                    <a:pt x="24219" y="26884"/>
                  </a:lnTo>
                  <a:cubicBezTo>
                    <a:pt x="23925" y="26715"/>
                    <a:pt x="23480" y="26697"/>
                    <a:pt x="23226" y="26844"/>
                  </a:cubicBezTo>
                  <a:close/>
                  <a:moveTo>
                    <a:pt x="27431" y="24415"/>
                  </a:moveTo>
                  <a:lnTo>
                    <a:pt x="25480" y="25542"/>
                  </a:lnTo>
                  <a:cubicBezTo>
                    <a:pt x="25226" y="25689"/>
                    <a:pt x="25258" y="25946"/>
                    <a:pt x="25551" y="26115"/>
                  </a:cubicBezTo>
                  <a:lnTo>
                    <a:pt x="27360" y="27160"/>
                  </a:lnTo>
                  <a:cubicBezTo>
                    <a:pt x="27654" y="27331"/>
                    <a:pt x="28099" y="27349"/>
                    <a:pt x="28353" y="27202"/>
                  </a:cubicBezTo>
                  <a:lnTo>
                    <a:pt x="30305" y="26075"/>
                  </a:lnTo>
                  <a:cubicBezTo>
                    <a:pt x="30560" y="25928"/>
                    <a:pt x="30529" y="25670"/>
                    <a:pt x="30233" y="25501"/>
                  </a:cubicBezTo>
                  <a:lnTo>
                    <a:pt x="28426" y="24456"/>
                  </a:lnTo>
                  <a:cubicBezTo>
                    <a:pt x="28132" y="24287"/>
                    <a:pt x="27687" y="24269"/>
                    <a:pt x="27431" y="24415"/>
                  </a:cubicBezTo>
                  <a:close/>
                  <a:moveTo>
                    <a:pt x="19019" y="29270"/>
                  </a:moveTo>
                  <a:lnTo>
                    <a:pt x="17068" y="30397"/>
                  </a:lnTo>
                  <a:cubicBezTo>
                    <a:pt x="16813" y="30543"/>
                    <a:pt x="16845" y="30801"/>
                    <a:pt x="17139" y="30970"/>
                  </a:cubicBezTo>
                  <a:lnTo>
                    <a:pt x="18948" y="32015"/>
                  </a:lnTo>
                  <a:cubicBezTo>
                    <a:pt x="19242" y="32186"/>
                    <a:pt x="19685" y="32204"/>
                    <a:pt x="19941" y="32057"/>
                  </a:cubicBezTo>
                  <a:lnTo>
                    <a:pt x="21892" y="30929"/>
                  </a:lnTo>
                  <a:cubicBezTo>
                    <a:pt x="22148" y="30783"/>
                    <a:pt x="22116" y="30527"/>
                    <a:pt x="21823" y="30356"/>
                  </a:cubicBezTo>
                  <a:lnTo>
                    <a:pt x="20014" y="29311"/>
                  </a:lnTo>
                  <a:cubicBezTo>
                    <a:pt x="19718" y="29142"/>
                    <a:pt x="19275" y="29123"/>
                    <a:pt x="19019" y="29270"/>
                  </a:cubicBezTo>
                  <a:close/>
                  <a:moveTo>
                    <a:pt x="31638" y="21989"/>
                  </a:moveTo>
                  <a:lnTo>
                    <a:pt x="29685" y="23115"/>
                  </a:lnTo>
                  <a:cubicBezTo>
                    <a:pt x="29431" y="23262"/>
                    <a:pt x="29463" y="23519"/>
                    <a:pt x="29757" y="23689"/>
                  </a:cubicBezTo>
                  <a:lnTo>
                    <a:pt x="31566" y="24733"/>
                  </a:lnTo>
                  <a:cubicBezTo>
                    <a:pt x="31859" y="24903"/>
                    <a:pt x="32304" y="24921"/>
                    <a:pt x="32559" y="24774"/>
                  </a:cubicBezTo>
                  <a:lnTo>
                    <a:pt x="34512" y="23648"/>
                  </a:lnTo>
                  <a:cubicBezTo>
                    <a:pt x="34766" y="23501"/>
                    <a:pt x="34734" y="23244"/>
                    <a:pt x="34440" y="23074"/>
                  </a:cubicBezTo>
                  <a:lnTo>
                    <a:pt x="32631" y="22030"/>
                  </a:lnTo>
                  <a:cubicBezTo>
                    <a:pt x="32338" y="21860"/>
                    <a:pt x="31893" y="21842"/>
                    <a:pt x="31638" y="21989"/>
                  </a:cubicBezTo>
                  <a:close/>
                  <a:moveTo>
                    <a:pt x="40051" y="17134"/>
                  </a:moveTo>
                  <a:lnTo>
                    <a:pt x="38098" y="18260"/>
                  </a:lnTo>
                  <a:cubicBezTo>
                    <a:pt x="37844" y="18407"/>
                    <a:pt x="37875" y="18663"/>
                    <a:pt x="38169" y="18834"/>
                  </a:cubicBezTo>
                  <a:lnTo>
                    <a:pt x="39978" y="19878"/>
                  </a:lnTo>
                  <a:cubicBezTo>
                    <a:pt x="40272" y="20048"/>
                    <a:pt x="40717" y="20066"/>
                    <a:pt x="40971" y="19919"/>
                  </a:cubicBezTo>
                  <a:lnTo>
                    <a:pt x="42924" y="18793"/>
                  </a:lnTo>
                  <a:cubicBezTo>
                    <a:pt x="43178" y="18646"/>
                    <a:pt x="43147" y="18389"/>
                    <a:pt x="42853" y="18219"/>
                  </a:cubicBezTo>
                  <a:lnTo>
                    <a:pt x="41045" y="17175"/>
                  </a:lnTo>
                  <a:cubicBezTo>
                    <a:pt x="40750" y="17005"/>
                    <a:pt x="40305" y="16987"/>
                    <a:pt x="40051" y="17134"/>
                  </a:cubicBezTo>
                  <a:close/>
                  <a:moveTo>
                    <a:pt x="44986" y="27083"/>
                  </a:moveTo>
                  <a:lnTo>
                    <a:pt x="46916" y="25969"/>
                  </a:lnTo>
                  <a:cubicBezTo>
                    <a:pt x="47176" y="25817"/>
                    <a:pt x="47143" y="25555"/>
                    <a:pt x="46843" y="25381"/>
                  </a:cubicBezTo>
                  <a:lnTo>
                    <a:pt x="45059" y="24350"/>
                  </a:lnTo>
                  <a:cubicBezTo>
                    <a:pt x="44759" y="24176"/>
                    <a:pt x="44303" y="24158"/>
                    <a:pt x="44043" y="24308"/>
                  </a:cubicBezTo>
                  <a:lnTo>
                    <a:pt x="42111" y="25422"/>
                  </a:lnTo>
                  <a:cubicBezTo>
                    <a:pt x="41851" y="25574"/>
                    <a:pt x="41884" y="25835"/>
                    <a:pt x="42185" y="26009"/>
                  </a:cubicBezTo>
                  <a:lnTo>
                    <a:pt x="43969" y="27040"/>
                  </a:lnTo>
                  <a:cubicBezTo>
                    <a:pt x="44270" y="27215"/>
                    <a:pt x="44724" y="27233"/>
                    <a:pt x="44986" y="27083"/>
                  </a:cubicBezTo>
                  <a:close/>
                  <a:moveTo>
                    <a:pt x="35844" y="19561"/>
                  </a:moveTo>
                  <a:lnTo>
                    <a:pt x="33892" y="20687"/>
                  </a:lnTo>
                  <a:cubicBezTo>
                    <a:pt x="33637" y="20834"/>
                    <a:pt x="33668" y="21091"/>
                    <a:pt x="33964" y="21261"/>
                  </a:cubicBezTo>
                  <a:lnTo>
                    <a:pt x="35771" y="22305"/>
                  </a:lnTo>
                  <a:cubicBezTo>
                    <a:pt x="36065" y="22476"/>
                    <a:pt x="36510" y="22494"/>
                    <a:pt x="36766" y="22348"/>
                  </a:cubicBezTo>
                  <a:lnTo>
                    <a:pt x="38717" y="21220"/>
                  </a:lnTo>
                  <a:cubicBezTo>
                    <a:pt x="38971" y="21073"/>
                    <a:pt x="38940" y="20817"/>
                    <a:pt x="38646" y="20647"/>
                  </a:cubicBezTo>
                  <a:lnTo>
                    <a:pt x="36838" y="19603"/>
                  </a:lnTo>
                  <a:cubicBezTo>
                    <a:pt x="36545" y="19433"/>
                    <a:pt x="36100" y="19414"/>
                    <a:pt x="35844" y="19561"/>
                  </a:cubicBezTo>
                  <a:close/>
                  <a:moveTo>
                    <a:pt x="16948" y="40574"/>
                  </a:moveTo>
                  <a:lnTo>
                    <a:pt x="18733" y="41605"/>
                  </a:lnTo>
                  <a:cubicBezTo>
                    <a:pt x="19033" y="41779"/>
                    <a:pt x="19488" y="41797"/>
                    <a:pt x="19749" y="41647"/>
                  </a:cubicBezTo>
                  <a:lnTo>
                    <a:pt x="21680" y="40532"/>
                  </a:lnTo>
                  <a:cubicBezTo>
                    <a:pt x="21941" y="40382"/>
                    <a:pt x="21907" y="40120"/>
                    <a:pt x="21608" y="39946"/>
                  </a:cubicBezTo>
                  <a:lnTo>
                    <a:pt x="19821" y="38915"/>
                  </a:lnTo>
                  <a:cubicBezTo>
                    <a:pt x="19522" y="38741"/>
                    <a:pt x="19067" y="38723"/>
                    <a:pt x="18807" y="38873"/>
                  </a:cubicBezTo>
                  <a:lnTo>
                    <a:pt x="16875" y="39987"/>
                  </a:lnTo>
                  <a:cubicBezTo>
                    <a:pt x="16615" y="40138"/>
                    <a:pt x="16647" y="40400"/>
                    <a:pt x="16948" y="40574"/>
                  </a:cubicBezTo>
                  <a:close/>
                  <a:moveTo>
                    <a:pt x="36573" y="31938"/>
                  </a:moveTo>
                  <a:lnTo>
                    <a:pt x="38504" y="30822"/>
                  </a:lnTo>
                  <a:cubicBezTo>
                    <a:pt x="38764" y="30672"/>
                    <a:pt x="38732" y="30410"/>
                    <a:pt x="38431" y="30236"/>
                  </a:cubicBezTo>
                  <a:lnTo>
                    <a:pt x="36646" y="29205"/>
                  </a:lnTo>
                  <a:cubicBezTo>
                    <a:pt x="36346" y="29031"/>
                    <a:pt x="35891" y="29013"/>
                    <a:pt x="35630" y="29163"/>
                  </a:cubicBezTo>
                  <a:lnTo>
                    <a:pt x="33700" y="30277"/>
                  </a:lnTo>
                  <a:cubicBezTo>
                    <a:pt x="33440" y="30428"/>
                    <a:pt x="33473" y="30690"/>
                    <a:pt x="33773" y="30864"/>
                  </a:cubicBezTo>
                  <a:lnTo>
                    <a:pt x="35558" y="31895"/>
                  </a:lnTo>
                  <a:cubicBezTo>
                    <a:pt x="35857" y="32069"/>
                    <a:pt x="36313" y="32088"/>
                    <a:pt x="36573" y="31938"/>
                  </a:cubicBezTo>
                  <a:close/>
                  <a:moveTo>
                    <a:pt x="40780" y="29509"/>
                  </a:moveTo>
                  <a:lnTo>
                    <a:pt x="42711" y="28395"/>
                  </a:lnTo>
                  <a:cubicBezTo>
                    <a:pt x="42971" y="28245"/>
                    <a:pt x="42938" y="27982"/>
                    <a:pt x="42636" y="27808"/>
                  </a:cubicBezTo>
                  <a:lnTo>
                    <a:pt x="40852" y="26777"/>
                  </a:lnTo>
                  <a:cubicBezTo>
                    <a:pt x="40552" y="26604"/>
                    <a:pt x="40096" y="26585"/>
                    <a:pt x="39836" y="26736"/>
                  </a:cubicBezTo>
                  <a:lnTo>
                    <a:pt x="37906" y="27850"/>
                  </a:lnTo>
                  <a:cubicBezTo>
                    <a:pt x="37645" y="28000"/>
                    <a:pt x="37679" y="28262"/>
                    <a:pt x="37978" y="28436"/>
                  </a:cubicBezTo>
                  <a:lnTo>
                    <a:pt x="39763" y="29467"/>
                  </a:lnTo>
                  <a:cubicBezTo>
                    <a:pt x="40064" y="29641"/>
                    <a:pt x="40519" y="29661"/>
                    <a:pt x="40780" y="29509"/>
                  </a:cubicBezTo>
                  <a:close/>
                  <a:moveTo>
                    <a:pt x="32366" y="34364"/>
                  </a:moveTo>
                  <a:lnTo>
                    <a:pt x="34298" y="33250"/>
                  </a:lnTo>
                  <a:cubicBezTo>
                    <a:pt x="34559" y="33100"/>
                    <a:pt x="34525" y="32837"/>
                    <a:pt x="34225" y="32663"/>
                  </a:cubicBezTo>
                  <a:lnTo>
                    <a:pt x="32441" y="31633"/>
                  </a:lnTo>
                  <a:cubicBezTo>
                    <a:pt x="32139" y="31459"/>
                    <a:pt x="31685" y="31440"/>
                    <a:pt x="31425" y="31591"/>
                  </a:cubicBezTo>
                  <a:lnTo>
                    <a:pt x="29493" y="32705"/>
                  </a:lnTo>
                  <a:cubicBezTo>
                    <a:pt x="29233" y="32855"/>
                    <a:pt x="29266" y="33118"/>
                    <a:pt x="29566" y="33291"/>
                  </a:cubicBezTo>
                  <a:lnTo>
                    <a:pt x="31351" y="34322"/>
                  </a:lnTo>
                  <a:cubicBezTo>
                    <a:pt x="31652" y="34496"/>
                    <a:pt x="32106" y="34514"/>
                    <a:pt x="32366" y="34364"/>
                  </a:cubicBezTo>
                  <a:close/>
                  <a:moveTo>
                    <a:pt x="48463" y="12279"/>
                  </a:moveTo>
                  <a:lnTo>
                    <a:pt x="46510" y="13405"/>
                  </a:lnTo>
                  <a:cubicBezTo>
                    <a:pt x="46256" y="13552"/>
                    <a:pt x="46288" y="13809"/>
                    <a:pt x="46581" y="13979"/>
                  </a:cubicBezTo>
                  <a:lnTo>
                    <a:pt x="48390" y="15024"/>
                  </a:lnTo>
                  <a:cubicBezTo>
                    <a:pt x="48684" y="15193"/>
                    <a:pt x="49129" y="15213"/>
                    <a:pt x="49384" y="15064"/>
                  </a:cubicBezTo>
                  <a:lnTo>
                    <a:pt x="51336" y="13938"/>
                  </a:lnTo>
                  <a:cubicBezTo>
                    <a:pt x="51591" y="13791"/>
                    <a:pt x="51559" y="13534"/>
                    <a:pt x="51265" y="13364"/>
                  </a:cubicBezTo>
                  <a:lnTo>
                    <a:pt x="49456" y="12320"/>
                  </a:lnTo>
                  <a:cubicBezTo>
                    <a:pt x="49163" y="12150"/>
                    <a:pt x="48717" y="12132"/>
                    <a:pt x="48463" y="12279"/>
                  </a:cubicBezTo>
                  <a:close/>
                  <a:moveTo>
                    <a:pt x="12596" y="38060"/>
                  </a:moveTo>
                  <a:lnTo>
                    <a:pt x="14876" y="39378"/>
                  </a:lnTo>
                  <a:cubicBezTo>
                    <a:pt x="15039" y="39472"/>
                    <a:pt x="15287" y="39483"/>
                    <a:pt x="15430" y="39401"/>
                  </a:cubicBezTo>
                  <a:lnTo>
                    <a:pt x="17790" y="38038"/>
                  </a:lnTo>
                  <a:cubicBezTo>
                    <a:pt x="17932" y="37957"/>
                    <a:pt x="17914" y="37813"/>
                    <a:pt x="17750" y="37718"/>
                  </a:cubicBezTo>
                  <a:lnTo>
                    <a:pt x="15471" y="36402"/>
                  </a:lnTo>
                  <a:cubicBezTo>
                    <a:pt x="15306" y="36307"/>
                    <a:pt x="15059" y="36296"/>
                    <a:pt x="14916" y="36378"/>
                  </a:cubicBezTo>
                  <a:lnTo>
                    <a:pt x="12556" y="37740"/>
                  </a:lnTo>
                  <a:cubicBezTo>
                    <a:pt x="12414" y="37822"/>
                    <a:pt x="12432" y="37966"/>
                    <a:pt x="12596" y="38060"/>
                  </a:cubicBezTo>
                  <a:close/>
                  <a:moveTo>
                    <a:pt x="23954" y="39219"/>
                  </a:moveTo>
                  <a:lnTo>
                    <a:pt x="25886" y="38105"/>
                  </a:lnTo>
                  <a:cubicBezTo>
                    <a:pt x="26146" y="37955"/>
                    <a:pt x="26113" y="37692"/>
                    <a:pt x="25813" y="37518"/>
                  </a:cubicBezTo>
                  <a:lnTo>
                    <a:pt x="24028" y="36487"/>
                  </a:lnTo>
                  <a:cubicBezTo>
                    <a:pt x="23727" y="36314"/>
                    <a:pt x="23273" y="36295"/>
                    <a:pt x="23012" y="36446"/>
                  </a:cubicBezTo>
                  <a:lnTo>
                    <a:pt x="21081" y="37562"/>
                  </a:lnTo>
                  <a:cubicBezTo>
                    <a:pt x="20820" y="37711"/>
                    <a:pt x="20854" y="37973"/>
                    <a:pt x="21153" y="38147"/>
                  </a:cubicBezTo>
                  <a:lnTo>
                    <a:pt x="22938" y="39178"/>
                  </a:lnTo>
                  <a:cubicBezTo>
                    <a:pt x="23240" y="39351"/>
                    <a:pt x="23694" y="39371"/>
                    <a:pt x="23954" y="39219"/>
                  </a:cubicBezTo>
                  <a:close/>
                  <a:moveTo>
                    <a:pt x="28161" y="36793"/>
                  </a:moveTo>
                  <a:lnTo>
                    <a:pt x="30093" y="35677"/>
                  </a:lnTo>
                  <a:cubicBezTo>
                    <a:pt x="30353" y="35527"/>
                    <a:pt x="30320" y="35265"/>
                    <a:pt x="30019" y="35091"/>
                  </a:cubicBezTo>
                  <a:lnTo>
                    <a:pt x="28234" y="34060"/>
                  </a:lnTo>
                  <a:cubicBezTo>
                    <a:pt x="27934" y="33886"/>
                    <a:pt x="27478" y="33868"/>
                    <a:pt x="27218" y="34018"/>
                  </a:cubicBezTo>
                  <a:lnTo>
                    <a:pt x="25286" y="35133"/>
                  </a:lnTo>
                  <a:cubicBezTo>
                    <a:pt x="25026" y="35283"/>
                    <a:pt x="25059" y="35545"/>
                    <a:pt x="25359" y="35719"/>
                  </a:cubicBezTo>
                  <a:lnTo>
                    <a:pt x="27144" y="36750"/>
                  </a:lnTo>
                  <a:cubicBezTo>
                    <a:pt x="27445" y="36924"/>
                    <a:pt x="27899" y="36942"/>
                    <a:pt x="28161" y="36793"/>
                  </a:cubicBezTo>
                  <a:close/>
                  <a:moveTo>
                    <a:pt x="14814" y="31698"/>
                  </a:moveTo>
                  <a:lnTo>
                    <a:pt x="12862" y="32825"/>
                  </a:lnTo>
                  <a:cubicBezTo>
                    <a:pt x="12606" y="32972"/>
                    <a:pt x="12638" y="33227"/>
                    <a:pt x="12933" y="33399"/>
                  </a:cubicBezTo>
                  <a:lnTo>
                    <a:pt x="14741" y="34443"/>
                  </a:lnTo>
                  <a:cubicBezTo>
                    <a:pt x="15035" y="34613"/>
                    <a:pt x="15480" y="34632"/>
                    <a:pt x="15734" y="34484"/>
                  </a:cubicBezTo>
                  <a:lnTo>
                    <a:pt x="17687" y="33358"/>
                  </a:lnTo>
                  <a:cubicBezTo>
                    <a:pt x="17941" y="33211"/>
                    <a:pt x="17909" y="32953"/>
                    <a:pt x="17616" y="32784"/>
                  </a:cubicBezTo>
                  <a:lnTo>
                    <a:pt x="15807" y="31739"/>
                  </a:lnTo>
                  <a:cubicBezTo>
                    <a:pt x="15513" y="31570"/>
                    <a:pt x="15068" y="31550"/>
                    <a:pt x="14814" y="31698"/>
                  </a:cubicBezTo>
                  <a:close/>
                  <a:moveTo>
                    <a:pt x="23842" y="34545"/>
                  </a:moveTo>
                  <a:lnTo>
                    <a:pt x="26202" y="33182"/>
                  </a:lnTo>
                  <a:cubicBezTo>
                    <a:pt x="26344" y="33100"/>
                    <a:pt x="26326" y="32958"/>
                    <a:pt x="26161" y="32863"/>
                  </a:cubicBezTo>
                  <a:lnTo>
                    <a:pt x="23881" y="31547"/>
                  </a:lnTo>
                  <a:cubicBezTo>
                    <a:pt x="23718" y="31452"/>
                    <a:pt x="23470" y="31441"/>
                    <a:pt x="23327" y="31523"/>
                  </a:cubicBezTo>
                  <a:lnTo>
                    <a:pt x="20967" y="32885"/>
                  </a:lnTo>
                  <a:cubicBezTo>
                    <a:pt x="20825" y="32969"/>
                    <a:pt x="20843" y="33111"/>
                    <a:pt x="21007" y="33206"/>
                  </a:cubicBezTo>
                  <a:lnTo>
                    <a:pt x="23286" y="34522"/>
                  </a:lnTo>
                  <a:cubicBezTo>
                    <a:pt x="23451" y="34617"/>
                    <a:pt x="23700" y="34628"/>
                    <a:pt x="23842" y="34545"/>
                  </a:cubicBezTo>
                  <a:close/>
                  <a:moveTo>
                    <a:pt x="19676" y="33974"/>
                  </a:moveTo>
                  <a:cubicBezTo>
                    <a:pt x="19512" y="33880"/>
                    <a:pt x="19264" y="33869"/>
                    <a:pt x="19122" y="33951"/>
                  </a:cubicBezTo>
                  <a:lnTo>
                    <a:pt x="16762" y="35314"/>
                  </a:lnTo>
                  <a:cubicBezTo>
                    <a:pt x="16620" y="35395"/>
                    <a:pt x="16638" y="35538"/>
                    <a:pt x="16801" y="35633"/>
                  </a:cubicBezTo>
                  <a:lnTo>
                    <a:pt x="19081" y="36950"/>
                  </a:lnTo>
                  <a:cubicBezTo>
                    <a:pt x="19245" y="37044"/>
                    <a:pt x="19493" y="37054"/>
                    <a:pt x="19635" y="36973"/>
                  </a:cubicBezTo>
                  <a:lnTo>
                    <a:pt x="21995" y="35610"/>
                  </a:lnTo>
                  <a:cubicBezTo>
                    <a:pt x="22137" y="35529"/>
                    <a:pt x="22119" y="35385"/>
                    <a:pt x="21956" y="35291"/>
                  </a:cubicBezTo>
                  <a:close/>
                  <a:moveTo>
                    <a:pt x="28048" y="32118"/>
                  </a:moveTo>
                  <a:lnTo>
                    <a:pt x="30408" y="30755"/>
                  </a:lnTo>
                  <a:cubicBezTo>
                    <a:pt x="30550" y="30674"/>
                    <a:pt x="30532" y="30530"/>
                    <a:pt x="30368" y="30436"/>
                  </a:cubicBezTo>
                  <a:lnTo>
                    <a:pt x="28088" y="29119"/>
                  </a:lnTo>
                  <a:cubicBezTo>
                    <a:pt x="27925" y="29024"/>
                    <a:pt x="27677" y="29014"/>
                    <a:pt x="27534" y="29096"/>
                  </a:cubicBezTo>
                  <a:lnTo>
                    <a:pt x="25174" y="30459"/>
                  </a:lnTo>
                  <a:cubicBezTo>
                    <a:pt x="25032" y="30540"/>
                    <a:pt x="25050" y="30683"/>
                    <a:pt x="25214" y="30778"/>
                  </a:cubicBezTo>
                  <a:lnTo>
                    <a:pt x="27493" y="32095"/>
                  </a:lnTo>
                  <a:cubicBezTo>
                    <a:pt x="27657" y="32189"/>
                    <a:pt x="27905" y="32200"/>
                    <a:pt x="28048" y="32118"/>
                  </a:cubicBezTo>
                  <a:close/>
                  <a:moveTo>
                    <a:pt x="32254" y="29690"/>
                  </a:moveTo>
                  <a:lnTo>
                    <a:pt x="34615" y="28327"/>
                  </a:lnTo>
                  <a:cubicBezTo>
                    <a:pt x="34755" y="28245"/>
                    <a:pt x="34739" y="28103"/>
                    <a:pt x="34575" y="28008"/>
                  </a:cubicBezTo>
                  <a:lnTo>
                    <a:pt x="32295" y="26691"/>
                  </a:lnTo>
                  <a:cubicBezTo>
                    <a:pt x="32130" y="26597"/>
                    <a:pt x="31882" y="26586"/>
                    <a:pt x="31741" y="26668"/>
                  </a:cubicBezTo>
                  <a:lnTo>
                    <a:pt x="29381" y="28030"/>
                  </a:lnTo>
                  <a:cubicBezTo>
                    <a:pt x="29239" y="28112"/>
                    <a:pt x="29256" y="28256"/>
                    <a:pt x="29421" y="28350"/>
                  </a:cubicBezTo>
                  <a:lnTo>
                    <a:pt x="31700" y="29667"/>
                  </a:lnTo>
                  <a:cubicBezTo>
                    <a:pt x="31864" y="29762"/>
                    <a:pt x="32112" y="29773"/>
                    <a:pt x="32254" y="29690"/>
                  </a:cubicBezTo>
                  <a:close/>
                  <a:moveTo>
                    <a:pt x="65350" y="10247"/>
                  </a:moveTo>
                  <a:cubicBezTo>
                    <a:pt x="65513" y="10343"/>
                    <a:pt x="65762" y="10353"/>
                    <a:pt x="65904" y="10272"/>
                  </a:cubicBezTo>
                  <a:lnTo>
                    <a:pt x="68264" y="8909"/>
                  </a:lnTo>
                  <a:cubicBezTo>
                    <a:pt x="68406" y="8826"/>
                    <a:pt x="68388" y="8684"/>
                    <a:pt x="68225" y="8588"/>
                  </a:cubicBezTo>
                  <a:lnTo>
                    <a:pt x="65945" y="7273"/>
                  </a:lnTo>
                  <a:cubicBezTo>
                    <a:pt x="65781" y="7177"/>
                    <a:pt x="65533" y="7167"/>
                    <a:pt x="65391" y="7248"/>
                  </a:cubicBezTo>
                  <a:lnTo>
                    <a:pt x="63031" y="8611"/>
                  </a:lnTo>
                  <a:cubicBezTo>
                    <a:pt x="62888" y="8693"/>
                    <a:pt x="62907" y="8837"/>
                    <a:pt x="63070" y="8932"/>
                  </a:cubicBezTo>
                  <a:close/>
                  <a:moveTo>
                    <a:pt x="63294" y="13828"/>
                  </a:moveTo>
                  <a:lnTo>
                    <a:pt x="65079" y="14859"/>
                  </a:lnTo>
                  <a:cubicBezTo>
                    <a:pt x="65380" y="15031"/>
                    <a:pt x="65834" y="15051"/>
                    <a:pt x="66095" y="14899"/>
                  </a:cubicBezTo>
                  <a:lnTo>
                    <a:pt x="76360" y="8976"/>
                  </a:lnTo>
                  <a:cubicBezTo>
                    <a:pt x="76621" y="8826"/>
                    <a:pt x="76587" y="8563"/>
                    <a:pt x="76287" y="8390"/>
                  </a:cubicBezTo>
                  <a:lnTo>
                    <a:pt x="74503" y="7359"/>
                  </a:lnTo>
                  <a:cubicBezTo>
                    <a:pt x="74203" y="7185"/>
                    <a:pt x="73747" y="7165"/>
                    <a:pt x="73487" y="7317"/>
                  </a:cubicBezTo>
                  <a:lnTo>
                    <a:pt x="63223" y="13240"/>
                  </a:lnTo>
                  <a:cubicBezTo>
                    <a:pt x="62961" y="13390"/>
                    <a:pt x="62993" y="13654"/>
                    <a:pt x="63294" y="13828"/>
                  </a:cubicBezTo>
                  <a:close/>
                  <a:moveTo>
                    <a:pt x="61185" y="9677"/>
                  </a:moveTo>
                  <a:lnTo>
                    <a:pt x="58824" y="11039"/>
                  </a:lnTo>
                  <a:cubicBezTo>
                    <a:pt x="58683" y="11121"/>
                    <a:pt x="58700" y="11265"/>
                    <a:pt x="58865" y="11359"/>
                  </a:cubicBezTo>
                  <a:lnTo>
                    <a:pt x="61145" y="12676"/>
                  </a:lnTo>
                  <a:cubicBezTo>
                    <a:pt x="61308" y="12771"/>
                    <a:pt x="61556" y="12780"/>
                    <a:pt x="61697" y="12698"/>
                  </a:cubicBezTo>
                  <a:lnTo>
                    <a:pt x="64059" y="11336"/>
                  </a:lnTo>
                  <a:cubicBezTo>
                    <a:pt x="64199" y="11254"/>
                    <a:pt x="64183" y="11112"/>
                    <a:pt x="64018" y="11016"/>
                  </a:cubicBezTo>
                  <a:lnTo>
                    <a:pt x="61738" y="9699"/>
                  </a:lnTo>
                  <a:cubicBezTo>
                    <a:pt x="61574" y="9606"/>
                    <a:pt x="61326" y="9595"/>
                    <a:pt x="61184" y="9677"/>
                  </a:cubicBezTo>
                  <a:close/>
                  <a:moveTo>
                    <a:pt x="53285" y="17553"/>
                  </a:moveTo>
                  <a:lnTo>
                    <a:pt x="55646" y="16191"/>
                  </a:lnTo>
                  <a:cubicBezTo>
                    <a:pt x="55787" y="16109"/>
                    <a:pt x="55770" y="15965"/>
                    <a:pt x="55605" y="15871"/>
                  </a:cubicBezTo>
                  <a:lnTo>
                    <a:pt x="53326" y="14554"/>
                  </a:lnTo>
                  <a:cubicBezTo>
                    <a:pt x="53162" y="14460"/>
                    <a:pt x="52914" y="14450"/>
                    <a:pt x="52772" y="14532"/>
                  </a:cubicBezTo>
                  <a:lnTo>
                    <a:pt x="50411" y="15894"/>
                  </a:lnTo>
                  <a:cubicBezTo>
                    <a:pt x="50269" y="15976"/>
                    <a:pt x="50287" y="16120"/>
                    <a:pt x="50451" y="16213"/>
                  </a:cubicBezTo>
                  <a:lnTo>
                    <a:pt x="52731" y="17530"/>
                  </a:lnTo>
                  <a:cubicBezTo>
                    <a:pt x="52894" y="17624"/>
                    <a:pt x="53142" y="17635"/>
                    <a:pt x="53285" y="17553"/>
                  </a:cubicBezTo>
                  <a:close/>
                  <a:moveTo>
                    <a:pt x="57492" y="15127"/>
                  </a:moveTo>
                  <a:lnTo>
                    <a:pt x="59852" y="13764"/>
                  </a:lnTo>
                  <a:cubicBezTo>
                    <a:pt x="59994" y="13681"/>
                    <a:pt x="59976" y="13538"/>
                    <a:pt x="59812" y="13443"/>
                  </a:cubicBezTo>
                  <a:lnTo>
                    <a:pt x="57533" y="12128"/>
                  </a:lnTo>
                  <a:cubicBezTo>
                    <a:pt x="57369" y="12032"/>
                    <a:pt x="57121" y="12022"/>
                    <a:pt x="56978" y="12103"/>
                  </a:cubicBezTo>
                  <a:lnTo>
                    <a:pt x="54618" y="13466"/>
                  </a:lnTo>
                  <a:cubicBezTo>
                    <a:pt x="54476" y="13548"/>
                    <a:pt x="54494" y="13691"/>
                    <a:pt x="54658" y="13787"/>
                  </a:cubicBezTo>
                  <a:lnTo>
                    <a:pt x="56938" y="15102"/>
                  </a:lnTo>
                  <a:cubicBezTo>
                    <a:pt x="57101" y="15198"/>
                    <a:pt x="57349" y="15208"/>
                    <a:pt x="57490" y="15127"/>
                  </a:cubicBezTo>
                  <a:close/>
                  <a:moveTo>
                    <a:pt x="59678" y="8510"/>
                  </a:moveTo>
                  <a:lnTo>
                    <a:pt x="57870" y="7465"/>
                  </a:lnTo>
                  <a:cubicBezTo>
                    <a:pt x="57575" y="7295"/>
                    <a:pt x="57131" y="7276"/>
                    <a:pt x="56876" y="7424"/>
                  </a:cubicBezTo>
                  <a:lnTo>
                    <a:pt x="54924" y="8550"/>
                  </a:lnTo>
                  <a:cubicBezTo>
                    <a:pt x="54670" y="8697"/>
                    <a:pt x="54702" y="8955"/>
                    <a:pt x="54995" y="9124"/>
                  </a:cubicBezTo>
                  <a:lnTo>
                    <a:pt x="56803" y="10169"/>
                  </a:lnTo>
                  <a:cubicBezTo>
                    <a:pt x="57098" y="10338"/>
                    <a:pt x="57543" y="10358"/>
                    <a:pt x="57797" y="10210"/>
                  </a:cubicBezTo>
                  <a:lnTo>
                    <a:pt x="59749" y="9083"/>
                  </a:lnTo>
                  <a:cubicBezTo>
                    <a:pt x="60003" y="8936"/>
                    <a:pt x="59971" y="8679"/>
                    <a:pt x="59678" y="8510"/>
                  </a:cubicBezTo>
                  <a:close/>
                  <a:moveTo>
                    <a:pt x="52670" y="9851"/>
                  </a:moveTo>
                  <a:lnTo>
                    <a:pt x="50717" y="10977"/>
                  </a:lnTo>
                  <a:cubicBezTo>
                    <a:pt x="50463" y="11125"/>
                    <a:pt x="50495" y="11381"/>
                    <a:pt x="50788" y="11551"/>
                  </a:cubicBezTo>
                  <a:lnTo>
                    <a:pt x="52597" y="12595"/>
                  </a:lnTo>
                  <a:cubicBezTo>
                    <a:pt x="52891" y="12766"/>
                    <a:pt x="53336" y="12785"/>
                    <a:pt x="53590" y="12638"/>
                  </a:cubicBezTo>
                  <a:lnTo>
                    <a:pt x="55543" y="11510"/>
                  </a:lnTo>
                  <a:cubicBezTo>
                    <a:pt x="55798" y="11363"/>
                    <a:pt x="55766" y="11107"/>
                    <a:pt x="55472" y="10938"/>
                  </a:cubicBezTo>
                  <a:lnTo>
                    <a:pt x="53663" y="9893"/>
                  </a:lnTo>
                  <a:cubicBezTo>
                    <a:pt x="53368" y="9722"/>
                    <a:pt x="52924" y="9704"/>
                    <a:pt x="52669" y="9851"/>
                  </a:cubicBezTo>
                  <a:close/>
                  <a:moveTo>
                    <a:pt x="40667" y="24835"/>
                  </a:moveTo>
                  <a:lnTo>
                    <a:pt x="43027" y="23472"/>
                  </a:lnTo>
                  <a:cubicBezTo>
                    <a:pt x="43168" y="23391"/>
                    <a:pt x="43151" y="23248"/>
                    <a:pt x="42986" y="23153"/>
                  </a:cubicBezTo>
                  <a:lnTo>
                    <a:pt x="40708" y="21836"/>
                  </a:lnTo>
                  <a:cubicBezTo>
                    <a:pt x="40543" y="21742"/>
                    <a:pt x="40294" y="21731"/>
                    <a:pt x="40154" y="21813"/>
                  </a:cubicBezTo>
                  <a:lnTo>
                    <a:pt x="37794" y="23176"/>
                  </a:lnTo>
                  <a:cubicBezTo>
                    <a:pt x="37651" y="23257"/>
                    <a:pt x="37668" y="23401"/>
                    <a:pt x="37833" y="23495"/>
                  </a:cubicBezTo>
                  <a:lnTo>
                    <a:pt x="40113" y="24812"/>
                  </a:lnTo>
                  <a:cubicBezTo>
                    <a:pt x="40276" y="24907"/>
                    <a:pt x="40525" y="24918"/>
                    <a:pt x="40667" y="24835"/>
                  </a:cubicBezTo>
                  <a:close/>
                  <a:moveTo>
                    <a:pt x="49078" y="19981"/>
                  </a:moveTo>
                  <a:lnTo>
                    <a:pt x="51439" y="18619"/>
                  </a:lnTo>
                  <a:cubicBezTo>
                    <a:pt x="51580" y="18537"/>
                    <a:pt x="51563" y="18393"/>
                    <a:pt x="51398" y="18300"/>
                  </a:cubicBezTo>
                  <a:lnTo>
                    <a:pt x="49119" y="16982"/>
                  </a:lnTo>
                  <a:cubicBezTo>
                    <a:pt x="48955" y="16889"/>
                    <a:pt x="48707" y="16878"/>
                    <a:pt x="48566" y="16960"/>
                  </a:cubicBezTo>
                  <a:lnTo>
                    <a:pt x="46204" y="18322"/>
                  </a:lnTo>
                  <a:cubicBezTo>
                    <a:pt x="46064" y="18404"/>
                    <a:pt x="46080" y="18548"/>
                    <a:pt x="46245" y="18642"/>
                  </a:cubicBezTo>
                  <a:lnTo>
                    <a:pt x="48525" y="19959"/>
                  </a:lnTo>
                  <a:cubicBezTo>
                    <a:pt x="48690" y="20053"/>
                    <a:pt x="48937" y="20063"/>
                    <a:pt x="49078" y="19981"/>
                  </a:cubicBezTo>
                  <a:close/>
                  <a:moveTo>
                    <a:pt x="36460" y="27263"/>
                  </a:moveTo>
                  <a:lnTo>
                    <a:pt x="38820" y="25900"/>
                  </a:lnTo>
                  <a:cubicBezTo>
                    <a:pt x="38962" y="25819"/>
                    <a:pt x="38944" y="25676"/>
                    <a:pt x="38781" y="25581"/>
                  </a:cubicBezTo>
                  <a:lnTo>
                    <a:pt x="36501" y="24264"/>
                  </a:lnTo>
                  <a:cubicBezTo>
                    <a:pt x="36337" y="24170"/>
                    <a:pt x="36089" y="24160"/>
                    <a:pt x="35947" y="24241"/>
                  </a:cubicBezTo>
                  <a:lnTo>
                    <a:pt x="33587" y="25604"/>
                  </a:lnTo>
                  <a:cubicBezTo>
                    <a:pt x="33444" y="25686"/>
                    <a:pt x="33463" y="25829"/>
                    <a:pt x="33626" y="25923"/>
                  </a:cubicBezTo>
                  <a:lnTo>
                    <a:pt x="35906" y="27240"/>
                  </a:lnTo>
                  <a:cubicBezTo>
                    <a:pt x="36069" y="27334"/>
                    <a:pt x="36318" y="27345"/>
                    <a:pt x="36460" y="27263"/>
                  </a:cubicBezTo>
                  <a:close/>
                  <a:moveTo>
                    <a:pt x="44872" y="22408"/>
                  </a:moveTo>
                  <a:lnTo>
                    <a:pt x="47232" y="21046"/>
                  </a:lnTo>
                  <a:cubicBezTo>
                    <a:pt x="47375" y="20964"/>
                    <a:pt x="47357" y="20822"/>
                    <a:pt x="47193" y="20726"/>
                  </a:cubicBezTo>
                  <a:lnTo>
                    <a:pt x="44913" y="19409"/>
                  </a:lnTo>
                  <a:cubicBezTo>
                    <a:pt x="44750" y="19315"/>
                    <a:pt x="44501" y="19305"/>
                    <a:pt x="44359" y="19386"/>
                  </a:cubicBezTo>
                  <a:lnTo>
                    <a:pt x="41999" y="20749"/>
                  </a:lnTo>
                  <a:cubicBezTo>
                    <a:pt x="41857" y="20831"/>
                    <a:pt x="41875" y="20974"/>
                    <a:pt x="42038" y="21070"/>
                  </a:cubicBezTo>
                  <a:lnTo>
                    <a:pt x="44318" y="22385"/>
                  </a:lnTo>
                  <a:cubicBezTo>
                    <a:pt x="44482" y="22479"/>
                    <a:pt x="44730" y="22490"/>
                    <a:pt x="44872" y="22408"/>
                  </a:cubicBezTo>
                  <a:close/>
                  <a:moveTo>
                    <a:pt x="44256" y="14707"/>
                  </a:moveTo>
                  <a:lnTo>
                    <a:pt x="42305" y="15833"/>
                  </a:lnTo>
                  <a:cubicBezTo>
                    <a:pt x="42051" y="15980"/>
                    <a:pt x="42082" y="16238"/>
                    <a:pt x="42376" y="16407"/>
                  </a:cubicBezTo>
                  <a:lnTo>
                    <a:pt x="44185" y="17452"/>
                  </a:lnTo>
                  <a:cubicBezTo>
                    <a:pt x="44479" y="17621"/>
                    <a:pt x="44924" y="17639"/>
                    <a:pt x="45178" y="17493"/>
                  </a:cubicBezTo>
                  <a:lnTo>
                    <a:pt x="47129" y="16366"/>
                  </a:lnTo>
                  <a:cubicBezTo>
                    <a:pt x="47385" y="16220"/>
                    <a:pt x="47353" y="15964"/>
                    <a:pt x="47058" y="15793"/>
                  </a:cubicBezTo>
                  <a:lnTo>
                    <a:pt x="45251" y="14748"/>
                  </a:lnTo>
                  <a:cubicBezTo>
                    <a:pt x="44956" y="14577"/>
                    <a:pt x="44512" y="14559"/>
                    <a:pt x="44256" y="14706"/>
                  </a:cubicBezTo>
                  <a:close/>
                  <a:moveTo>
                    <a:pt x="17401" y="42374"/>
                  </a:moveTo>
                  <a:lnTo>
                    <a:pt x="15616" y="41343"/>
                  </a:lnTo>
                  <a:cubicBezTo>
                    <a:pt x="15316" y="41169"/>
                    <a:pt x="14860" y="41149"/>
                    <a:pt x="14600" y="41301"/>
                  </a:cubicBezTo>
                  <a:lnTo>
                    <a:pt x="12668" y="42415"/>
                  </a:lnTo>
                  <a:cubicBezTo>
                    <a:pt x="12408" y="42565"/>
                    <a:pt x="12441" y="42828"/>
                    <a:pt x="12741" y="43002"/>
                  </a:cubicBezTo>
                  <a:lnTo>
                    <a:pt x="14526" y="44033"/>
                  </a:lnTo>
                  <a:cubicBezTo>
                    <a:pt x="14827" y="44206"/>
                    <a:pt x="15281" y="44226"/>
                    <a:pt x="15542" y="44074"/>
                  </a:cubicBezTo>
                  <a:lnTo>
                    <a:pt x="17473" y="42960"/>
                  </a:lnTo>
                  <a:cubicBezTo>
                    <a:pt x="17734" y="42810"/>
                    <a:pt x="17702" y="42547"/>
                    <a:pt x="17401" y="42374"/>
                  </a:cubicBezTo>
                  <a:close/>
                  <a:moveTo>
                    <a:pt x="49191" y="24655"/>
                  </a:moveTo>
                  <a:lnTo>
                    <a:pt x="51123" y="23540"/>
                  </a:lnTo>
                  <a:cubicBezTo>
                    <a:pt x="51383" y="23391"/>
                    <a:pt x="51350" y="23127"/>
                    <a:pt x="51050" y="22955"/>
                  </a:cubicBezTo>
                  <a:lnTo>
                    <a:pt x="49265" y="21924"/>
                  </a:lnTo>
                  <a:cubicBezTo>
                    <a:pt x="48964" y="21750"/>
                    <a:pt x="48510" y="21730"/>
                    <a:pt x="48250" y="21881"/>
                  </a:cubicBezTo>
                  <a:lnTo>
                    <a:pt x="46318" y="22995"/>
                  </a:lnTo>
                  <a:cubicBezTo>
                    <a:pt x="46058" y="23145"/>
                    <a:pt x="46091" y="23409"/>
                    <a:pt x="46391" y="23581"/>
                  </a:cubicBezTo>
                  <a:lnTo>
                    <a:pt x="48176" y="24612"/>
                  </a:lnTo>
                  <a:cubicBezTo>
                    <a:pt x="48477" y="24786"/>
                    <a:pt x="48931" y="24806"/>
                    <a:pt x="49191" y="24656"/>
                  </a:cubicBezTo>
                  <a:close/>
                  <a:moveTo>
                    <a:pt x="25695" y="42307"/>
                  </a:moveTo>
                  <a:lnTo>
                    <a:pt x="23943" y="41296"/>
                  </a:lnTo>
                  <a:cubicBezTo>
                    <a:pt x="23633" y="41116"/>
                    <a:pt x="23165" y="41096"/>
                    <a:pt x="22896" y="41252"/>
                  </a:cubicBezTo>
                  <a:lnTo>
                    <a:pt x="20995" y="42350"/>
                  </a:lnTo>
                  <a:cubicBezTo>
                    <a:pt x="20725" y="42504"/>
                    <a:pt x="20760" y="42775"/>
                    <a:pt x="21070" y="42954"/>
                  </a:cubicBezTo>
                  <a:lnTo>
                    <a:pt x="22820" y="43965"/>
                  </a:lnTo>
                  <a:cubicBezTo>
                    <a:pt x="23131" y="44144"/>
                    <a:pt x="23600" y="44163"/>
                    <a:pt x="23868" y="44009"/>
                  </a:cubicBezTo>
                  <a:lnTo>
                    <a:pt x="25771" y="42911"/>
                  </a:lnTo>
                  <a:cubicBezTo>
                    <a:pt x="26039" y="42757"/>
                    <a:pt x="26005" y="42486"/>
                    <a:pt x="25695" y="42307"/>
                  </a:cubicBezTo>
                  <a:close/>
                  <a:moveTo>
                    <a:pt x="8596" y="30893"/>
                  </a:moveTo>
                  <a:lnTo>
                    <a:pt x="10868" y="32206"/>
                  </a:lnTo>
                  <a:cubicBezTo>
                    <a:pt x="11033" y="32301"/>
                    <a:pt x="11286" y="32312"/>
                    <a:pt x="11430" y="32228"/>
                  </a:cubicBezTo>
                  <a:lnTo>
                    <a:pt x="13783" y="30870"/>
                  </a:lnTo>
                  <a:cubicBezTo>
                    <a:pt x="13926" y="30787"/>
                    <a:pt x="13908" y="30642"/>
                    <a:pt x="13743" y="30546"/>
                  </a:cubicBezTo>
                  <a:lnTo>
                    <a:pt x="11471" y="29235"/>
                  </a:lnTo>
                  <a:cubicBezTo>
                    <a:pt x="11304" y="29139"/>
                    <a:pt x="11053" y="29128"/>
                    <a:pt x="10909" y="29211"/>
                  </a:cubicBezTo>
                  <a:lnTo>
                    <a:pt x="8557" y="30569"/>
                  </a:lnTo>
                  <a:cubicBezTo>
                    <a:pt x="8413" y="30652"/>
                    <a:pt x="8430" y="30798"/>
                    <a:pt x="8596" y="30893"/>
                  </a:cubicBezTo>
                  <a:close/>
                  <a:moveTo>
                    <a:pt x="13444" y="35192"/>
                  </a:moveTo>
                  <a:lnTo>
                    <a:pt x="11634" y="34148"/>
                  </a:lnTo>
                  <a:cubicBezTo>
                    <a:pt x="11341" y="33977"/>
                    <a:pt x="10896" y="33959"/>
                    <a:pt x="10641" y="34106"/>
                  </a:cubicBezTo>
                  <a:lnTo>
                    <a:pt x="4450" y="37680"/>
                  </a:lnTo>
                  <a:cubicBezTo>
                    <a:pt x="4194" y="37827"/>
                    <a:pt x="4226" y="38082"/>
                    <a:pt x="4521" y="38253"/>
                  </a:cubicBezTo>
                  <a:lnTo>
                    <a:pt x="6328" y="39298"/>
                  </a:lnTo>
                  <a:cubicBezTo>
                    <a:pt x="6622" y="39468"/>
                    <a:pt x="7067" y="39486"/>
                    <a:pt x="7323" y="39339"/>
                  </a:cubicBezTo>
                  <a:lnTo>
                    <a:pt x="13515" y="35765"/>
                  </a:lnTo>
                  <a:cubicBezTo>
                    <a:pt x="13769" y="35618"/>
                    <a:pt x="13737" y="35362"/>
                    <a:pt x="13444" y="35192"/>
                  </a:cubicBezTo>
                  <a:close/>
                  <a:moveTo>
                    <a:pt x="4391" y="33321"/>
                  </a:moveTo>
                  <a:lnTo>
                    <a:pt x="6662" y="34632"/>
                  </a:lnTo>
                  <a:cubicBezTo>
                    <a:pt x="6828" y="34729"/>
                    <a:pt x="7079" y="34740"/>
                    <a:pt x="7223" y="34657"/>
                  </a:cubicBezTo>
                  <a:lnTo>
                    <a:pt x="9576" y="33299"/>
                  </a:lnTo>
                  <a:cubicBezTo>
                    <a:pt x="9719" y="33215"/>
                    <a:pt x="9703" y="33070"/>
                    <a:pt x="9536" y="32975"/>
                  </a:cubicBezTo>
                  <a:lnTo>
                    <a:pt x="7264" y="31662"/>
                  </a:lnTo>
                  <a:cubicBezTo>
                    <a:pt x="7099" y="31567"/>
                    <a:pt x="6848" y="31556"/>
                    <a:pt x="6702" y="31638"/>
                  </a:cubicBezTo>
                  <a:lnTo>
                    <a:pt x="4350" y="32997"/>
                  </a:lnTo>
                  <a:cubicBezTo>
                    <a:pt x="4206" y="33079"/>
                    <a:pt x="4224" y="33224"/>
                    <a:pt x="4391" y="33321"/>
                  </a:cubicBezTo>
                  <a:close/>
                  <a:moveTo>
                    <a:pt x="5331" y="35403"/>
                  </a:moveTo>
                  <a:lnTo>
                    <a:pt x="3059" y="34090"/>
                  </a:lnTo>
                  <a:cubicBezTo>
                    <a:pt x="2894" y="33995"/>
                    <a:pt x="2642" y="33984"/>
                    <a:pt x="2497" y="34066"/>
                  </a:cubicBezTo>
                  <a:lnTo>
                    <a:pt x="144" y="35426"/>
                  </a:lnTo>
                  <a:cubicBezTo>
                    <a:pt x="1" y="35507"/>
                    <a:pt x="19" y="35653"/>
                    <a:pt x="184" y="35750"/>
                  </a:cubicBezTo>
                  <a:lnTo>
                    <a:pt x="2456" y="37061"/>
                  </a:lnTo>
                  <a:cubicBezTo>
                    <a:pt x="2623" y="37157"/>
                    <a:pt x="2874" y="37168"/>
                    <a:pt x="3018" y="37085"/>
                  </a:cubicBezTo>
                  <a:lnTo>
                    <a:pt x="5370" y="35725"/>
                  </a:lnTo>
                  <a:cubicBezTo>
                    <a:pt x="5514" y="35642"/>
                    <a:pt x="5496" y="35498"/>
                    <a:pt x="5331" y="35401"/>
                  </a:cubicBezTo>
                  <a:close/>
                  <a:moveTo>
                    <a:pt x="13543" y="40146"/>
                  </a:moveTo>
                  <a:lnTo>
                    <a:pt x="11264" y="38829"/>
                  </a:lnTo>
                  <a:cubicBezTo>
                    <a:pt x="11100" y="38735"/>
                    <a:pt x="10852" y="38724"/>
                    <a:pt x="10710" y="38806"/>
                  </a:cubicBezTo>
                  <a:lnTo>
                    <a:pt x="8349" y="40168"/>
                  </a:lnTo>
                  <a:cubicBezTo>
                    <a:pt x="8207" y="40250"/>
                    <a:pt x="8225" y="40392"/>
                    <a:pt x="8389" y="40488"/>
                  </a:cubicBezTo>
                  <a:lnTo>
                    <a:pt x="10669" y="41805"/>
                  </a:lnTo>
                  <a:cubicBezTo>
                    <a:pt x="10832" y="41899"/>
                    <a:pt x="11080" y="41909"/>
                    <a:pt x="11223" y="41828"/>
                  </a:cubicBezTo>
                  <a:lnTo>
                    <a:pt x="13583" y="40465"/>
                  </a:lnTo>
                  <a:cubicBezTo>
                    <a:pt x="13725" y="40383"/>
                    <a:pt x="13707" y="40240"/>
                    <a:pt x="13543" y="40146"/>
                  </a:cubicBezTo>
                  <a:close/>
                  <a:moveTo>
                    <a:pt x="76169" y="13178"/>
                  </a:moveTo>
                  <a:lnTo>
                    <a:pt x="74418" y="12167"/>
                  </a:lnTo>
                  <a:cubicBezTo>
                    <a:pt x="74108" y="11987"/>
                    <a:pt x="73638" y="11969"/>
                    <a:pt x="73370" y="12123"/>
                  </a:cubicBezTo>
                  <a:lnTo>
                    <a:pt x="71467" y="13221"/>
                  </a:lnTo>
                  <a:cubicBezTo>
                    <a:pt x="71199" y="13375"/>
                    <a:pt x="71233" y="13646"/>
                    <a:pt x="71543" y="13826"/>
                  </a:cubicBezTo>
                  <a:lnTo>
                    <a:pt x="73295" y="14837"/>
                  </a:lnTo>
                  <a:cubicBezTo>
                    <a:pt x="73605" y="15016"/>
                    <a:pt x="74074" y="15036"/>
                    <a:pt x="74342" y="14881"/>
                  </a:cubicBezTo>
                  <a:lnTo>
                    <a:pt x="76245" y="13784"/>
                  </a:lnTo>
                  <a:cubicBezTo>
                    <a:pt x="76512" y="13628"/>
                    <a:pt x="76478" y="13357"/>
                    <a:pt x="76169" y="13178"/>
                  </a:cubicBezTo>
                  <a:close/>
                  <a:moveTo>
                    <a:pt x="29900" y="39879"/>
                  </a:moveTo>
                  <a:lnTo>
                    <a:pt x="28150" y="38868"/>
                  </a:lnTo>
                  <a:cubicBezTo>
                    <a:pt x="27840" y="38689"/>
                    <a:pt x="27371" y="38670"/>
                    <a:pt x="27103" y="38824"/>
                  </a:cubicBezTo>
                  <a:lnTo>
                    <a:pt x="25200" y="39922"/>
                  </a:lnTo>
                  <a:cubicBezTo>
                    <a:pt x="24932" y="40078"/>
                    <a:pt x="24965" y="40347"/>
                    <a:pt x="25276" y="40526"/>
                  </a:cubicBezTo>
                  <a:lnTo>
                    <a:pt x="27027" y="41538"/>
                  </a:lnTo>
                  <a:cubicBezTo>
                    <a:pt x="27338" y="41717"/>
                    <a:pt x="27805" y="41737"/>
                    <a:pt x="28075" y="41582"/>
                  </a:cubicBezTo>
                  <a:lnTo>
                    <a:pt x="29976" y="40485"/>
                  </a:lnTo>
                  <a:cubicBezTo>
                    <a:pt x="30244" y="40329"/>
                    <a:pt x="30211" y="40059"/>
                    <a:pt x="29900" y="39879"/>
                  </a:cubicBezTo>
                  <a:close/>
                  <a:moveTo>
                    <a:pt x="80375" y="10750"/>
                  </a:moveTo>
                  <a:lnTo>
                    <a:pt x="78623" y="9739"/>
                  </a:lnTo>
                  <a:cubicBezTo>
                    <a:pt x="78314" y="9560"/>
                    <a:pt x="77845" y="9540"/>
                    <a:pt x="77577" y="9695"/>
                  </a:cubicBezTo>
                  <a:lnTo>
                    <a:pt x="75674" y="10792"/>
                  </a:lnTo>
                  <a:cubicBezTo>
                    <a:pt x="75406" y="10948"/>
                    <a:pt x="75440" y="11218"/>
                    <a:pt x="75750" y="11398"/>
                  </a:cubicBezTo>
                  <a:lnTo>
                    <a:pt x="77502" y="12409"/>
                  </a:lnTo>
                  <a:cubicBezTo>
                    <a:pt x="77810" y="12588"/>
                    <a:pt x="78280" y="12607"/>
                    <a:pt x="78548" y="12452"/>
                  </a:cubicBezTo>
                  <a:lnTo>
                    <a:pt x="80451" y="11354"/>
                  </a:lnTo>
                  <a:cubicBezTo>
                    <a:pt x="80718" y="11201"/>
                    <a:pt x="80685" y="10930"/>
                    <a:pt x="80375" y="10750"/>
                  </a:cubicBezTo>
                  <a:close/>
                  <a:moveTo>
                    <a:pt x="71962" y="15605"/>
                  </a:moveTo>
                  <a:lnTo>
                    <a:pt x="70211" y="14594"/>
                  </a:lnTo>
                  <a:cubicBezTo>
                    <a:pt x="69901" y="14415"/>
                    <a:pt x="69433" y="14395"/>
                    <a:pt x="69165" y="14550"/>
                  </a:cubicBezTo>
                  <a:lnTo>
                    <a:pt x="67262" y="15647"/>
                  </a:lnTo>
                  <a:cubicBezTo>
                    <a:pt x="66994" y="15803"/>
                    <a:pt x="67027" y="16074"/>
                    <a:pt x="67338" y="16253"/>
                  </a:cubicBezTo>
                  <a:lnTo>
                    <a:pt x="69089" y="17264"/>
                  </a:lnTo>
                  <a:cubicBezTo>
                    <a:pt x="69398" y="17443"/>
                    <a:pt x="69867" y="17462"/>
                    <a:pt x="70135" y="17308"/>
                  </a:cubicBezTo>
                  <a:lnTo>
                    <a:pt x="72038" y="16210"/>
                  </a:lnTo>
                  <a:cubicBezTo>
                    <a:pt x="72306" y="16054"/>
                    <a:pt x="72273" y="15785"/>
                    <a:pt x="71962" y="15605"/>
                  </a:cubicBezTo>
                  <a:close/>
                  <a:moveTo>
                    <a:pt x="34107" y="37453"/>
                  </a:moveTo>
                  <a:lnTo>
                    <a:pt x="32356" y="36441"/>
                  </a:lnTo>
                  <a:cubicBezTo>
                    <a:pt x="32046" y="36261"/>
                    <a:pt x="31578" y="36242"/>
                    <a:pt x="31308" y="36397"/>
                  </a:cubicBezTo>
                  <a:lnTo>
                    <a:pt x="29407" y="37495"/>
                  </a:lnTo>
                  <a:cubicBezTo>
                    <a:pt x="29137" y="37649"/>
                    <a:pt x="29171" y="37920"/>
                    <a:pt x="29483" y="38099"/>
                  </a:cubicBezTo>
                  <a:lnTo>
                    <a:pt x="31233" y="39110"/>
                  </a:lnTo>
                  <a:cubicBezTo>
                    <a:pt x="31543" y="39290"/>
                    <a:pt x="32012" y="39309"/>
                    <a:pt x="32280" y="39154"/>
                  </a:cubicBezTo>
                  <a:lnTo>
                    <a:pt x="34183" y="38057"/>
                  </a:lnTo>
                  <a:cubicBezTo>
                    <a:pt x="34451" y="37902"/>
                    <a:pt x="34416" y="37631"/>
                    <a:pt x="34107" y="37453"/>
                  </a:cubicBezTo>
                  <a:close/>
                  <a:moveTo>
                    <a:pt x="67757" y="18033"/>
                  </a:moveTo>
                  <a:lnTo>
                    <a:pt x="66005" y="17020"/>
                  </a:lnTo>
                  <a:cubicBezTo>
                    <a:pt x="65695" y="16842"/>
                    <a:pt x="65226" y="16822"/>
                    <a:pt x="64958" y="16978"/>
                  </a:cubicBezTo>
                  <a:lnTo>
                    <a:pt x="63055" y="18075"/>
                  </a:lnTo>
                  <a:cubicBezTo>
                    <a:pt x="62787" y="18230"/>
                    <a:pt x="62820" y="18501"/>
                    <a:pt x="63131" y="18679"/>
                  </a:cubicBezTo>
                  <a:lnTo>
                    <a:pt x="64882" y="19691"/>
                  </a:lnTo>
                  <a:cubicBezTo>
                    <a:pt x="65193" y="19869"/>
                    <a:pt x="65662" y="19889"/>
                    <a:pt x="65930" y="19735"/>
                  </a:cubicBezTo>
                  <a:lnTo>
                    <a:pt x="67833" y="18637"/>
                  </a:lnTo>
                  <a:cubicBezTo>
                    <a:pt x="68101" y="18483"/>
                    <a:pt x="68067" y="18212"/>
                    <a:pt x="67757" y="18033"/>
                  </a:cubicBezTo>
                  <a:close/>
                  <a:moveTo>
                    <a:pt x="63499" y="20490"/>
                  </a:moveTo>
                  <a:lnTo>
                    <a:pt x="61747" y="19479"/>
                  </a:lnTo>
                  <a:cubicBezTo>
                    <a:pt x="61437" y="19300"/>
                    <a:pt x="60967" y="19280"/>
                    <a:pt x="60699" y="19435"/>
                  </a:cubicBezTo>
                  <a:lnTo>
                    <a:pt x="33612" y="35068"/>
                  </a:lnTo>
                  <a:cubicBezTo>
                    <a:pt x="33344" y="35223"/>
                    <a:pt x="33378" y="35494"/>
                    <a:pt x="33688" y="35672"/>
                  </a:cubicBezTo>
                  <a:lnTo>
                    <a:pt x="35440" y="36684"/>
                  </a:lnTo>
                  <a:cubicBezTo>
                    <a:pt x="35750" y="36862"/>
                    <a:pt x="36218" y="36882"/>
                    <a:pt x="36487" y="36727"/>
                  </a:cubicBezTo>
                  <a:lnTo>
                    <a:pt x="63574" y="21094"/>
                  </a:lnTo>
                  <a:cubicBezTo>
                    <a:pt x="63842" y="20940"/>
                    <a:pt x="63809" y="20669"/>
                    <a:pt x="63499" y="20490"/>
                  </a:cubicBezTo>
                  <a:close/>
                  <a:moveTo>
                    <a:pt x="21490" y="44734"/>
                  </a:moveTo>
                  <a:lnTo>
                    <a:pt x="19738" y="43723"/>
                  </a:lnTo>
                  <a:cubicBezTo>
                    <a:pt x="19428" y="43544"/>
                    <a:pt x="18958" y="43525"/>
                    <a:pt x="18690" y="43679"/>
                  </a:cubicBezTo>
                  <a:lnTo>
                    <a:pt x="16788" y="44777"/>
                  </a:lnTo>
                  <a:cubicBezTo>
                    <a:pt x="16520" y="44932"/>
                    <a:pt x="16553" y="45202"/>
                    <a:pt x="16863" y="45382"/>
                  </a:cubicBezTo>
                  <a:lnTo>
                    <a:pt x="18615" y="46393"/>
                  </a:lnTo>
                  <a:cubicBezTo>
                    <a:pt x="18925" y="46572"/>
                    <a:pt x="19393" y="46592"/>
                    <a:pt x="19662" y="46437"/>
                  </a:cubicBezTo>
                  <a:lnTo>
                    <a:pt x="21564" y="45340"/>
                  </a:lnTo>
                  <a:cubicBezTo>
                    <a:pt x="21832" y="45184"/>
                    <a:pt x="21798" y="44913"/>
                    <a:pt x="21488" y="44734"/>
                  </a:cubicBezTo>
                  <a:close/>
                  <a:moveTo>
                    <a:pt x="59659" y="6962"/>
                  </a:moveTo>
                  <a:lnTo>
                    <a:pt x="60550" y="7477"/>
                  </a:lnTo>
                  <a:cubicBezTo>
                    <a:pt x="61098" y="7793"/>
                    <a:pt x="61985" y="7793"/>
                    <a:pt x="62533" y="7477"/>
                  </a:cubicBezTo>
                  <a:lnTo>
                    <a:pt x="64757" y="6193"/>
                  </a:lnTo>
                  <a:cubicBezTo>
                    <a:pt x="65303" y="5878"/>
                    <a:pt x="66192" y="5878"/>
                    <a:pt x="66738" y="6193"/>
                  </a:cubicBezTo>
                  <a:lnTo>
                    <a:pt x="68868" y="7424"/>
                  </a:lnTo>
                  <a:cubicBezTo>
                    <a:pt x="69415" y="7740"/>
                    <a:pt x="70302" y="7740"/>
                    <a:pt x="70850" y="7424"/>
                  </a:cubicBezTo>
                  <a:lnTo>
                    <a:pt x="71741" y="6909"/>
                  </a:lnTo>
                  <a:cubicBezTo>
                    <a:pt x="72289" y="6593"/>
                    <a:pt x="72289" y="6081"/>
                    <a:pt x="71741" y="5765"/>
                  </a:cubicBezTo>
                  <a:lnTo>
                    <a:pt x="66740" y="2875"/>
                  </a:lnTo>
                  <a:cubicBezTo>
                    <a:pt x="66193" y="2559"/>
                    <a:pt x="65305" y="2559"/>
                    <a:pt x="64757" y="2875"/>
                  </a:cubicBezTo>
                  <a:lnTo>
                    <a:pt x="59659" y="5816"/>
                  </a:lnTo>
                  <a:cubicBezTo>
                    <a:pt x="59111" y="6133"/>
                    <a:pt x="59111" y="6646"/>
                    <a:pt x="59659" y="6962"/>
                  </a:cubicBezTo>
                  <a:close/>
                  <a:moveTo>
                    <a:pt x="54774" y="4245"/>
                  </a:moveTo>
                  <a:lnTo>
                    <a:pt x="57045" y="5558"/>
                  </a:lnTo>
                  <a:cubicBezTo>
                    <a:pt x="57210" y="5653"/>
                    <a:pt x="57461" y="5664"/>
                    <a:pt x="57605" y="5580"/>
                  </a:cubicBezTo>
                  <a:lnTo>
                    <a:pt x="64255" y="1743"/>
                  </a:lnTo>
                  <a:cubicBezTo>
                    <a:pt x="64399" y="1659"/>
                    <a:pt x="64381" y="1516"/>
                    <a:pt x="64216" y="1419"/>
                  </a:cubicBezTo>
                  <a:lnTo>
                    <a:pt x="61944" y="106"/>
                  </a:lnTo>
                  <a:cubicBezTo>
                    <a:pt x="61777" y="11"/>
                    <a:pt x="61526" y="0"/>
                    <a:pt x="61382" y="84"/>
                  </a:cubicBezTo>
                  <a:lnTo>
                    <a:pt x="54732" y="3921"/>
                  </a:lnTo>
                  <a:cubicBezTo>
                    <a:pt x="54590" y="4003"/>
                    <a:pt x="54608" y="4148"/>
                    <a:pt x="54774" y="4244"/>
                  </a:cubicBezTo>
                  <a:close/>
                  <a:moveTo>
                    <a:pt x="12802" y="28466"/>
                  </a:moveTo>
                  <a:lnTo>
                    <a:pt x="15072" y="29779"/>
                  </a:lnTo>
                  <a:cubicBezTo>
                    <a:pt x="15239" y="29874"/>
                    <a:pt x="15490" y="29885"/>
                    <a:pt x="15634" y="29802"/>
                  </a:cubicBezTo>
                  <a:lnTo>
                    <a:pt x="17988" y="28444"/>
                  </a:lnTo>
                  <a:cubicBezTo>
                    <a:pt x="18132" y="28360"/>
                    <a:pt x="18114" y="28215"/>
                    <a:pt x="17947" y="28120"/>
                  </a:cubicBezTo>
                  <a:lnTo>
                    <a:pt x="15676" y="26807"/>
                  </a:lnTo>
                  <a:cubicBezTo>
                    <a:pt x="15510" y="26712"/>
                    <a:pt x="15259" y="26701"/>
                    <a:pt x="15115" y="26785"/>
                  </a:cubicBezTo>
                  <a:lnTo>
                    <a:pt x="12761" y="28142"/>
                  </a:lnTo>
                  <a:cubicBezTo>
                    <a:pt x="12618" y="28226"/>
                    <a:pt x="12637" y="28370"/>
                    <a:pt x="12803" y="28466"/>
                  </a:cubicBezTo>
                  <a:close/>
                  <a:moveTo>
                    <a:pt x="46451" y="9047"/>
                  </a:moveTo>
                  <a:lnTo>
                    <a:pt x="48724" y="10359"/>
                  </a:lnTo>
                  <a:cubicBezTo>
                    <a:pt x="48890" y="10455"/>
                    <a:pt x="49141" y="10465"/>
                    <a:pt x="49285" y="10382"/>
                  </a:cubicBezTo>
                  <a:lnTo>
                    <a:pt x="51638" y="9026"/>
                  </a:lnTo>
                  <a:cubicBezTo>
                    <a:pt x="51783" y="8942"/>
                    <a:pt x="51765" y="8797"/>
                    <a:pt x="51598" y="8700"/>
                  </a:cubicBezTo>
                  <a:lnTo>
                    <a:pt x="49326" y="7389"/>
                  </a:lnTo>
                  <a:cubicBezTo>
                    <a:pt x="49161" y="7292"/>
                    <a:pt x="48910" y="7282"/>
                    <a:pt x="48766" y="7365"/>
                  </a:cubicBezTo>
                  <a:lnTo>
                    <a:pt x="46412" y="8723"/>
                  </a:lnTo>
                  <a:cubicBezTo>
                    <a:pt x="46268" y="8806"/>
                    <a:pt x="46286" y="8952"/>
                    <a:pt x="46451" y="9047"/>
                  </a:cubicBezTo>
                  <a:close/>
                  <a:moveTo>
                    <a:pt x="53398" y="22228"/>
                  </a:moveTo>
                  <a:lnTo>
                    <a:pt x="55328" y="21114"/>
                  </a:lnTo>
                  <a:cubicBezTo>
                    <a:pt x="55589" y="20962"/>
                    <a:pt x="55555" y="20700"/>
                    <a:pt x="55256" y="20526"/>
                  </a:cubicBezTo>
                  <a:lnTo>
                    <a:pt x="53471" y="19495"/>
                  </a:lnTo>
                  <a:cubicBezTo>
                    <a:pt x="53171" y="19321"/>
                    <a:pt x="52715" y="19303"/>
                    <a:pt x="52455" y="19453"/>
                  </a:cubicBezTo>
                  <a:lnTo>
                    <a:pt x="50525" y="20569"/>
                  </a:lnTo>
                  <a:cubicBezTo>
                    <a:pt x="50265" y="20719"/>
                    <a:pt x="50296" y="20981"/>
                    <a:pt x="50598" y="21155"/>
                  </a:cubicBezTo>
                  <a:lnTo>
                    <a:pt x="52382" y="22186"/>
                  </a:lnTo>
                  <a:cubicBezTo>
                    <a:pt x="52682" y="22360"/>
                    <a:pt x="53136" y="22378"/>
                    <a:pt x="53398" y="22228"/>
                  </a:cubicBezTo>
                  <a:close/>
                  <a:moveTo>
                    <a:pt x="57604" y="19800"/>
                  </a:moveTo>
                  <a:lnTo>
                    <a:pt x="59535" y="18686"/>
                  </a:lnTo>
                  <a:cubicBezTo>
                    <a:pt x="59796" y="18536"/>
                    <a:pt x="59762" y="18272"/>
                    <a:pt x="59463" y="18100"/>
                  </a:cubicBezTo>
                  <a:lnTo>
                    <a:pt x="57678" y="17069"/>
                  </a:lnTo>
                  <a:cubicBezTo>
                    <a:pt x="57377" y="16895"/>
                    <a:pt x="56922" y="16877"/>
                    <a:pt x="56662" y="17026"/>
                  </a:cubicBezTo>
                  <a:lnTo>
                    <a:pt x="54730" y="18141"/>
                  </a:lnTo>
                  <a:cubicBezTo>
                    <a:pt x="54470" y="18290"/>
                    <a:pt x="54503" y="18554"/>
                    <a:pt x="54803" y="18728"/>
                  </a:cubicBezTo>
                  <a:lnTo>
                    <a:pt x="56588" y="19759"/>
                  </a:lnTo>
                  <a:cubicBezTo>
                    <a:pt x="56889" y="19931"/>
                    <a:pt x="57343" y="19951"/>
                    <a:pt x="57604" y="19800"/>
                  </a:cubicBezTo>
                  <a:close/>
                  <a:moveTo>
                    <a:pt x="61809" y="17373"/>
                  </a:moveTo>
                  <a:lnTo>
                    <a:pt x="63741" y="16259"/>
                  </a:lnTo>
                  <a:cubicBezTo>
                    <a:pt x="64001" y="16107"/>
                    <a:pt x="63968" y="15846"/>
                    <a:pt x="63668" y="15671"/>
                  </a:cubicBezTo>
                  <a:lnTo>
                    <a:pt x="61883" y="14641"/>
                  </a:lnTo>
                  <a:cubicBezTo>
                    <a:pt x="61584" y="14466"/>
                    <a:pt x="61128" y="14448"/>
                    <a:pt x="60868" y="14598"/>
                  </a:cubicBezTo>
                  <a:lnTo>
                    <a:pt x="58936" y="15714"/>
                  </a:lnTo>
                  <a:cubicBezTo>
                    <a:pt x="58675" y="15864"/>
                    <a:pt x="58709" y="16126"/>
                    <a:pt x="59010" y="16300"/>
                  </a:cubicBezTo>
                  <a:lnTo>
                    <a:pt x="60793" y="17331"/>
                  </a:lnTo>
                  <a:cubicBezTo>
                    <a:pt x="61095" y="17505"/>
                    <a:pt x="61549" y="17523"/>
                    <a:pt x="61809" y="17373"/>
                  </a:cubicBezTo>
                  <a:close/>
                  <a:moveTo>
                    <a:pt x="50658" y="6619"/>
                  </a:moveTo>
                  <a:lnTo>
                    <a:pt x="52929" y="7931"/>
                  </a:lnTo>
                  <a:cubicBezTo>
                    <a:pt x="53095" y="8028"/>
                    <a:pt x="53347" y="8037"/>
                    <a:pt x="53491" y="7955"/>
                  </a:cubicBezTo>
                  <a:lnTo>
                    <a:pt x="55845" y="6596"/>
                  </a:lnTo>
                  <a:cubicBezTo>
                    <a:pt x="55988" y="6513"/>
                    <a:pt x="55970" y="6369"/>
                    <a:pt x="55804" y="6272"/>
                  </a:cubicBezTo>
                  <a:lnTo>
                    <a:pt x="53531" y="4960"/>
                  </a:lnTo>
                  <a:cubicBezTo>
                    <a:pt x="53366" y="4864"/>
                    <a:pt x="53115" y="4854"/>
                    <a:pt x="52971" y="4937"/>
                  </a:cubicBezTo>
                  <a:lnTo>
                    <a:pt x="50617" y="6295"/>
                  </a:lnTo>
                  <a:cubicBezTo>
                    <a:pt x="50474" y="6378"/>
                    <a:pt x="50492" y="6523"/>
                    <a:pt x="50658" y="6619"/>
                  </a:cubicBezTo>
                  <a:close/>
                  <a:moveTo>
                    <a:pt x="21216" y="23612"/>
                  </a:moveTo>
                  <a:lnTo>
                    <a:pt x="23486" y="24924"/>
                  </a:lnTo>
                  <a:cubicBezTo>
                    <a:pt x="23653" y="25019"/>
                    <a:pt x="23904" y="25030"/>
                    <a:pt x="24048" y="24947"/>
                  </a:cubicBezTo>
                  <a:lnTo>
                    <a:pt x="26402" y="23589"/>
                  </a:lnTo>
                  <a:cubicBezTo>
                    <a:pt x="26546" y="23506"/>
                    <a:pt x="26528" y="23360"/>
                    <a:pt x="26361" y="23265"/>
                  </a:cubicBezTo>
                  <a:lnTo>
                    <a:pt x="24090" y="21952"/>
                  </a:lnTo>
                  <a:cubicBezTo>
                    <a:pt x="23924" y="21857"/>
                    <a:pt x="23673" y="21846"/>
                    <a:pt x="23529" y="21930"/>
                  </a:cubicBezTo>
                  <a:lnTo>
                    <a:pt x="21176" y="23288"/>
                  </a:lnTo>
                  <a:cubicBezTo>
                    <a:pt x="21031" y="23371"/>
                    <a:pt x="21049" y="23515"/>
                    <a:pt x="21216" y="23612"/>
                  </a:cubicBezTo>
                  <a:close/>
                  <a:moveTo>
                    <a:pt x="25421" y="21183"/>
                  </a:moveTo>
                  <a:lnTo>
                    <a:pt x="27693" y="22496"/>
                  </a:lnTo>
                  <a:cubicBezTo>
                    <a:pt x="27858" y="22591"/>
                    <a:pt x="28110" y="22602"/>
                    <a:pt x="28255" y="22519"/>
                  </a:cubicBezTo>
                  <a:lnTo>
                    <a:pt x="30607" y="21161"/>
                  </a:lnTo>
                  <a:cubicBezTo>
                    <a:pt x="30751" y="21077"/>
                    <a:pt x="30733" y="20932"/>
                    <a:pt x="30568" y="20837"/>
                  </a:cubicBezTo>
                  <a:lnTo>
                    <a:pt x="28296" y="19524"/>
                  </a:lnTo>
                  <a:cubicBezTo>
                    <a:pt x="28129" y="19429"/>
                    <a:pt x="27878" y="19418"/>
                    <a:pt x="27734" y="19502"/>
                  </a:cubicBezTo>
                  <a:lnTo>
                    <a:pt x="25382" y="20859"/>
                  </a:lnTo>
                  <a:cubicBezTo>
                    <a:pt x="25236" y="20943"/>
                    <a:pt x="25254" y="21088"/>
                    <a:pt x="25421" y="21183"/>
                  </a:cubicBezTo>
                  <a:close/>
                  <a:moveTo>
                    <a:pt x="42246" y="11474"/>
                  </a:moveTo>
                  <a:lnTo>
                    <a:pt x="44518" y="12786"/>
                  </a:lnTo>
                  <a:cubicBezTo>
                    <a:pt x="44683" y="12883"/>
                    <a:pt x="44934" y="12892"/>
                    <a:pt x="45078" y="12810"/>
                  </a:cubicBezTo>
                  <a:lnTo>
                    <a:pt x="47432" y="11451"/>
                  </a:lnTo>
                  <a:cubicBezTo>
                    <a:pt x="47576" y="11368"/>
                    <a:pt x="47558" y="11224"/>
                    <a:pt x="47391" y="11127"/>
                  </a:cubicBezTo>
                  <a:lnTo>
                    <a:pt x="45121" y="9814"/>
                  </a:lnTo>
                  <a:cubicBezTo>
                    <a:pt x="44954" y="9719"/>
                    <a:pt x="44703" y="9708"/>
                    <a:pt x="44559" y="9792"/>
                  </a:cubicBezTo>
                  <a:lnTo>
                    <a:pt x="42205" y="11150"/>
                  </a:lnTo>
                  <a:cubicBezTo>
                    <a:pt x="42061" y="11233"/>
                    <a:pt x="42079" y="11378"/>
                    <a:pt x="42246" y="11474"/>
                  </a:cubicBezTo>
                  <a:close/>
                  <a:moveTo>
                    <a:pt x="17009" y="26038"/>
                  </a:moveTo>
                  <a:lnTo>
                    <a:pt x="19281" y="27351"/>
                  </a:lnTo>
                  <a:cubicBezTo>
                    <a:pt x="19446" y="27446"/>
                    <a:pt x="19699" y="27457"/>
                    <a:pt x="19843" y="27373"/>
                  </a:cubicBezTo>
                  <a:lnTo>
                    <a:pt x="22195" y="26016"/>
                  </a:lnTo>
                  <a:cubicBezTo>
                    <a:pt x="22339" y="25932"/>
                    <a:pt x="22321" y="25787"/>
                    <a:pt x="22156" y="25692"/>
                  </a:cubicBezTo>
                  <a:lnTo>
                    <a:pt x="19883" y="24379"/>
                  </a:lnTo>
                  <a:cubicBezTo>
                    <a:pt x="19717" y="24284"/>
                    <a:pt x="19466" y="24273"/>
                    <a:pt x="19322" y="24356"/>
                  </a:cubicBezTo>
                  <a:lnTo>
                    <a:pt x="16969" y="25716"/>
                  </a:lnTo>
                  <a:cubicBezTo>
                    <a:pt x="16824" y="25798"/>
                    <a:pt x="16842" y="25943"/>
                    <a:pt x="17009" y="26038"/>
                  </a:cubicBezTo>
                  <a:close/>
                  <a:moveTo>
                    <a:pt x="38039" y="13902"/>
                  </a:moveTo>
                  <a:lnTo>
                    <a:pt x="40311" y="15213"/>
                  </a:lnTo>
                  <a:cubicBezTo>
                    <a:pt x="40478" y="15308"/>
                    <a:pt x="40729" y="15319"/>
                    <a:pt x="40873" y="15237"/>
                  </a:cubicBezTo>
                  <a:lnTo>
                    <a:pt x="43225" y="13878"/>
                  </a:lnTo>
                  <a:cubicBezTo>
                    <a:pt x="43369" y="13794"/>
                    <a:pt x="43352" y="13651"/>
                    <a:pt x="43186" y="13554"/>
                  </a:cubicBezTo>
                  <a:lnTo>
                    <a:pt x="40915" y="12243"/>
                  </a:lnTo>
                  <a:cubicBezTo>
                    <a:pt x="40749" y="12146"/>
                    <a:pt x="40497" y="12135"/>
                    <a:pt x="40353" y="12218"/>
                  </a:cubicBezTo>
                  <a:lnTo>
                    <a:pt x="38001" y="13576"/>
                  </a:lnTo>
                  <a:cubicBezTo>
                    <a:pt x="37856" y="13661"/>
                    <a:pt x="37874" y="13805"/>
                    <a:pt x="38039" y="13902"/>
                  </a:cubicBezTo>
                  <a:close/>
                  <a:moveTo>
                    <a:pt x="29626" y="18757"/>
                  </a:moveTo>
                  <a:lnTo>
                    <a:pt x="31899" y="20069"/>
                  </a:lnTo>
                  <a:cubicBezTo>
                    <a:pt x="32065" y="20165"/>
                    <a:pt x="32317" y="20175"/>
                    <a:pt x="32460" y="20092"/>
                  </a:cubicBezTo>
                  <a:lnTo>
                    <a:pt x="34814" y="18734"/>
                  </a:lnTo>
                  <a:cubicBezTo>
                    <a:pt x="34958" y="18651"/>
                    <a:pt x="34940" y="18505"/>
                    <a:pt x="34773" y="18410"/>
                  </a:cubicBezTo>
                  <a:lnTo>
                    <a:pt x="32501" y="17098"/>
                  </a:lnTo>
                  <a:cubicBezTo>
                    <a:pt x="32336" y="17002"/>
                    <a:pt x="32083" y="16992"/>
                    <a:pt x="31941" y="17075"/>
                  </a:cubicBezTo>
                  <a:lnTo>
                    <a:pt x="29587" y="18433"/>
                  </a:lnTo>
                  <a:cubicBezTo>
                    <a:pt x="29443" y="18516"/>
                    <a:pt x="29461" y="18660"/>
                    <a:pt x="29626" y="18757"/>
                  </a:cubicBezTo>
                  <a:close/>
                  <a:moveTo>
                    <a:pt x="33833" y="16330"/>
                  </a:moveTo>
                  <a:lnTo>
                    <a:pt x="36106" y="17641"/>
                  </a:lnTo>
                  <a:cubicBezTo>
                    <a:pt x="36272" y="17736"/>
                    <a:pt x="36523" y="17747"/>
                    <a:pt x="36667" y="17664"/>
                  </a:cubicBezTo>
                  <a:lnTo>
                    <a:pt x="39020" y="16306"/>
                  </a:lnTo>
                  <a:cubicBezTo>
                    <a:pt x="39164" y="16224"/>
                    <a:pt x="39145" y="16079"/>
                    <a:pt x="38980" y="15982"/>
                  </a:cubicBezTo>
                  <a:lnTo>
                    <a:pt x="36708" y="14671"/>
                  </a:lnTo>
                  <a:cubicBezTo>
                    <a:pt x="36542" y="14574"/>
                    <a:pt x="36292" y="14563"/>
                    <a:pt x="36147" y="14647"/>
                  </a:cubicBezTo>
                  <a:lnTo>
                    <a:pt x="33793" y="16005"/>
                  </a:lnTo>
                  <a:cubicBezTo>
                    <a:pt x="33649" y="16088"/>
                    <a:pt x="33667" y="16233"/>
                    <a:pt x="33833" y="163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2728700" y="1151825"/>
              <a:ext cx="632925" cy="358275"/>
            </a:xfrm>
            <a:custGeom>
              <a:avLst/>
              <a:gdLst/>
              <a:ahLst/>
              <a:cxnLst/>
              <a:rect l="l" t="t" r="r" b="b"/>
              <a:pathLst>
                <a:path w="25317" h="14331" extrusionOk="0">
                  <a:moveTo>
                    <a:pt x="12568" y="1"/>
                  </a:moveTo>
                  <a:cubicBezTo>
                    <a:pt x="12079" y="1"/>
                    <a:pt x="11613" y="99"/>
                    <a:pt x="11266" y="299"/>
                  </a:cubicBezTo>
                  <a:lnTo>
                    <a:pt x="766" y="6362"/>
                  </a:lnTo>
                  <a:cubicBezTo>
                    <a:pt x="0" y="6804"/>
                    <a:pt x="97" y="7583"/>
                    <a:pt x="981" y="8094"/>
                  </a:cubicBezTo>
                  <a:lnTo>
                    <a:pt x="11050" y="13908"/>
                  </a:lnTo>
                  <a:cubicBezTo>
                    <a:pt x="11533" y="14187"/>
                    <a:pt x="12157" y="14331"/>
                    <a:pt x="12748" y="14331"/>
                  </a:cubicBezTo>
                  <a:cubicBezTo>
                    <a:pt x="13237" y="14331"/>
                    <a:pt x="13703" y="14233"/>
                    <a:pt x="14050" y="14032"/>
                  </a:cubicBezTo>
                  <a:lnTo>
                    <a:pt x="24550" y="7969"/>
                  </a:lnTo>
                  <a:cubicBezTo>
                    <a:pt x="25316" y="7527"/>
                    <a:pt x="25219" y="6748"/>
                    <a:pt x="24335" y="6238"/>
                  </a:cubicBezTo>
                  <a:lnTo>
                    <a:pt x="14267" y="424"/>
                  </a:lnTo>
                  <a:cubicBezTo>
                    <a:pt x="13783" y="144"/>
                    <a:pt x="13159" y="1"/>
                    <a:pt x="12568" y="1"/>
                  </a:cubicBezTo>
                  <a:close/>
                </a:path>
              </a:pathLst>
            </a:custGeom>
            <a:solidFill>
              <a:srgbClr val="C9D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3045125" y="1335725"/>
              <a:ext cx="311425" cy="1140125"/>
            </a:xfrm>
            <a:custGeom>
              <a:avLst/>
              <a:gdLst/>
              <a:ahLst/>
              <a:cxnLst/>
              <a:rect l="l" t="t" r="r" b="b"/>
              <a:pathLst>
                <a:path w="12457" h="45605" extrusionOk="0">
                  <a:moveTo>
                    <a:pt x="12396" y="38352"/>
                  </a:moveTo>
                  <a:lnTo>
                    <a:pt x="12396" y="0"/>
                  </a:lnTo>
                  <a:lnTo>
                    <a:pt x="12396" y="0"/>
                  </a:lnTo>
                  <a:cubicBezTo>
                    <a:pt x="12349" y="232"/>
                    <a:pt x="12182" y="447"/>
                    <a:pt x="11893" y="613"/>
                  </a:cubicBezTo>
                  <a:lnTo>
                    <a:pt x="1393" y="6676"/>
                  </a:lnTo>
                  <a:cubicBezTo>
                    <a:pt x="1025" y="6888"/>
                    <a:pt x="523" y="6984"/>
                    <a:pt x="0" y="6970"/>
                  </a:cubicBezTo>
                  <a:lnTo>
                    <a:pt x="0" y="45593"/>
                  </a:lnTo>
                  <a:cubicBezTo>
                    <a:pt x="521" y="45605"/>
                    <a:pt x="1025" y="45511"/>
                    <a:pt x="1393" y="45297"/>
                  </a:cubicBezTo>
                  <a:lnTo>
                    <a:pt x="11893" y="39234"/>
                  </a:lnTo>
                  <a:cubicBezTo>
                    <a:pt x="12294" y="39003"/>
                    <a:pt x="12456" y="38680"/>
                    <a:pt x="12396" y="383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2733350" y="1332950"/>
              <a:ext cx="311800" cy="1142600"/>
            </a:xfrm>
            <a:custGeom>
              <a:avLst/>
              <a:gdLst/>
              <a:ahLst/>
              <a:cxnLst/>
              <a:rect l="l" t="t" r="r" b="b"/>
              <a:pathLst>
                <a:path w="12472" h="45704" extrusionOk="0">
                  <a:moveTo>
                    <a:pt x="10864" y="6663"/>
                  </a:moveTo>
                  <a:lnTo>
                    <a:pt x="795" y="849"/>
                  </a:lnTo>
                  <a:cubicBezTo>
                    <a:pt x="373" y="605"/>
                    <a:pt x="134" y="301"/>
                    <a:pt x="78" y="1"/>
                  </a:cubicBezTo>
                  <a:lnTo>
                    <a:pt x="78" y="38352"/>
                  </a:lnTo>
                  <a:cubicBezTo>
                    <a:pt x="0" y="38731"/>
                    <a:pt x="246" y="39153"/>
                    <a:pt x="795" y="39471"/>
                  </a:cubicBezTo>
                  <a:lnTo>
                    <a:pt x="10865" y="45284"/>
                  </a:lnTo>
                  <a:cubicBezTo>
                    <a:pt x="11324" y="45549"/>
                    <a:pt x="11908" y="45690"/>
                    <a:pt x="12471" y="45704"/>
                  </a:cubicBezTo>
                  <a:lnTo>
                    <a:pt x="12471" y="7081"/>
                  </a:lnTo>
                  <a:cubicBezTo>
                    <a:pt x="11908" y="7067"/>
                    <a:pt x="11324" y="6928"/>
                    <a:pt x="10864" y="6663"/>
                  </a:cubicBezTo>
                  <a:close/>
                </a:path>
              </a:pathLst>
            </a:custGeom>
            <a:solidFill>
              <a:srgbClr val="C3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2733350" y="1332950"/>
              <a:ext cx="311800" cy="1142600"/>
            </a:xfrm>
            <a:custGeom>
              <a:avLst/>
              <a:gdLst/>
              <a:ahLst/>
              <a:cxnLst/>
              <a:rect l="l" t="t" r="r" b="b"/>
              <a:pathLst>
                <a:path w="12472" h="45704" extrusionOk="0">
                  <a:moveTo>
                    <a:pt x="10864" y="6663"/>
                  </a:moveTo>
                  <a:lnTo>
                    <a:pt x="795" y="849"/>
                  </a:lnTo>
                  <a:cubicBezTo>
                    <a:pt x="373" y="605"/>
                    <a:pt x="134" y="301"/>
                    <a:pt x="78" y="1"/>
                  </a:cubicBezTo>
                  <a:lnTo>
                    <a:pt x="78" y="38352"/>
                  </a:lnTo>
                  <a:cubicBezTo>
                    <a:pt x="0" y="38731"/>
                    <a:pt x="246" y="39153"/>
                    <a:pt x="795" y="39471"/>
                  </a:cubicBezTo>
                  <a:lnTo>
                    <a:pt x="10865" y="45284"/>
                  </a:lnTo>
                  <a:cubicBezTo>
                    <a:pt x="11324" y="45549"/>
                    <a:pt x="11908" y="45690"/>
                    <a:pt x="12471" y="45704"/>
                  </a:cubicBezTo>
                  <a:lnTo>
                    <a:pt x="12471" y="7081"/>
                  </a:lnTo>
                  <a:cubicBezTo>
                    <a:pt x="11908" y="7067"/>
                    <a:pt x="11324" y="6928"/>
                    <a:pt x="10864" y="66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2314650" y="1723200"/>
              <a:ext cx="632975" cy="358225"/>
            </a:xfrm>
            <a:custGeom>
              <a:avLst/>
              <a:gdLst/>
              <a:ahLst/>
              <a:cxnLst/>
              <a:rect l="l" t="t" r="r" b="b"/>
              <a:pathLst>
                <a:path w="25319" h="14329" extrusionOk="0">
                  <a:moveTo>
                    <a:pt x="12569" y="0"/>
                  </a:moveTo>
                  <a:cubicBezTo>
                    <a:pt x="12080" y="0"/>
                    <a:pt x="11614" y="98"/>
                    <a:pt x="11267" y="298"/>
                  </a:cubicBezTo>
                  <a:lnTo>
                    <a:pt x="767" y="6361"/>
                  </a:lnTo>
                  <a:cubicBezTo>
                    <a:pt x="1" y="6803"/>
                    <a:pt x="98" y="7581"/>
                    <a:pt x="982" y="8091"/>
                  </a:cubicBezTo>
                  <a:lnTo>
                    <a:pt x="11052" y="13906"/>
                  </a:lnTo>
                  <a:cubicBezTo>
                    <a:pt x="11536" y="14185"/>
                    <a:pt x="12158" y="14328"/>
                    <a:pt x="12749" y="14328"/>
                  </a:cubicBezTo>
                  <a:cubicBezTo>
                    <a:pt x="13237" y="14328"/>
                    <a:pt x="13704" y="14230"/>
                    <a:pt x="14051" y="14030"/>
                  </a:cubicBezTo>
                  <a:lnTo>
                    <a:pt x="24552" y="7967"/>
                  </a:lnTo>
                  <a:cubicBezTo>
                    <a:pt x="25318" y="7525"/>
                    <a:pt x="25221" y="6747"/>
                    <a:pt x="24337" y="6236"/>
                  </a:cubicBezTo>
                  <a:lnTo>
                    <a:pt x="14267" y="422"/>
                  </a:lnTo>
                  <a:cubicBezTo>
                    <a:pt x="13783" y="143"/>
                    <a:pt x="13160" y="0"/>
                    <a:pt x="12569" y="0"/>
                  </a:cubicBezTo>
                  <a:close/>
                </a:path>
              </a:pathLst>
            </a:custGeom>
            <a:solidFill>
              <a:srgbClr val="15E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2631075" y="1907075"/>
              <a:ext cx="311475" cy="807125"/>
            </a:xfrm>
            <a:custGeom>
              <a:avLst/>
              <a:gdLst/>
              <a:ahLst/>
              <a:cxnLst/>
              <a:rect l="l" t="t" r="r" b="b"/>
              <a:pathLst>
                <a:path w="12459" h="32285" extrusionOk="0">
                  <a:moveTo>
                    <a:pt x="12398" y="25031"/>
                  </a:moveTo>
                  <a:lnTo>
                    <a:pt x="12398" y="1"/>
                  </a:lnTo>
                  <a:lnTo>
                    <a:pt x="12398" y="1"/>
                  </a:lnTo>
                  <a:cubicBezTo>
                    <a:pt x="12349" y="231"/>
                    <a:pt x="12184" y="446"/>
                    <a:pt x="11895" y="614"/>
                  </a:cubicBezTo>
                  <a:lnTo>
                    <a:pt x="1394" y="6675"/>
                  </a:lnTo>
                  <a:cubicBezTo>
                    <a:pt x="1026" y="6889"/>
                    <a:pt x="523" y="6983"/>
                    <a:pt x="1" y="6970"/>
                  </a:cubicBezTo>
                  <a:lnTo>
                    <a:pt x="1" y="32271"/>
                  </a:lnTo>
                  <a:cubicBezTo>
                    <a:pt x="523" y="32285"/>
                    <a:pt x="1026" y="32189"/>
                    <a:pt x="1394" y="31978"/>
                  </a:cubicBezTo>
                  <a:lnTo>
                    <a:pt x="11895" y="25915"/>
                  </a:lnTo>
                  <a:cubicBezTo>
                    <a:pt x="12295" y="25683"/>
                    <a:pt x="12458" y="25361"/>
                    <a:pt x="12398" y="250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2319300" y="1904275"/>
              <a:ext cx="311850" cy="809600"/>
            </a:xfrm>
            <a:custGeom>
              <a:avLst/>
              <a:gdLst/>
              <a:ahLst/>
              <a:cxnLst/>
              <a:rect l="l" t="t" r="r" b="b"/>
              <a:pathLst>
                <a:path w="12474" h="32384" extrusionOk="0">
                  <a:moveTo>
                    <a:pt x="10867" y="6663"/>
                  </a:moveTo>
                  <a:lnTo>
                    <a:pt x="796" y="848"/>
                  </a:lnTo>
                  <a:cubicBezTo>
                    <a:pt x="373" y="606"/>
                    <a:pt x="134" y="300"/>
                    <a:pt x="78" y="1"/>
                  </a:cubicBezTo>
                  <a:lnTo>
                    <a:pt x="78" y="25032"/>
                  </a:lnTo>
                  <a:cubicBezTo>
                    <a:pt x="1" y="25412"/>
                    <a:pt x="246" y="25833"/>
                    <a:pt x="796" y="26151"/>
                  </a:cubicBezTo>
                  <a:lnTo>
                    <a:pt x="10867" y="31965"/>
                  </a:lnTo>
                  <a:cubicBezTo>
                    <a:pt x="11326" y="32230"/>
                    <a:pt x="11910" y="32370"/>
                    <a:pt x="12473" y="32383"/>
                  </a:cubicBezTo>
                  <a:lnTo>
                    <a:pt x="12473" y="7081"/>
                  </a:lnTo>
                  <a:cubicBezTo>
                    <a:pt x="11909" y="7067"/>
                    <a:pt x="11324" y="6928"/>
                    <a:pt x="10867" y="6663"/>
                  </a:cubicBezTo>
                  <a:close/>
                </a:path>
              </a:pathLst>
            </a:custGeom>
            <a:solidFill>
              <a:srgbClr val="C3E7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2319300" y="1904275"/>
              <a:ext cx="311850" cy="809600"/>
            </a:xfrm>
            <a:custGeom>
              <a:avLst/>
              <a:gdLst/>
              <a:ahLst/>
              <a:cxnLst/>
              <a:rect l="l" t="t" r="r" b="b"/>
              <a:pathLst>
                <a:path w="12474" h="32384" extrusionOk="0">
                  <a:moveTo>
                    <a:pt x="10867" y="6663"/>
                  </a:moveTo>
                  <a:lnTo>
                    <a:pt x="796" y="848"/>
                  </a:lnTo>
                  <a:cubicBezTo>
                    <a:pt x="373" y="606"/>
                    <a:pt x="134" y="300"/>
                    <a:pt x="78" y="1"/>
                  </a:cubicBezTo>
                  <a:lnTo>
                    <a:pt x="78" y="25032"/>
                  </a:lnTo>
                  <a:cubicBezTo>
                    <a:pt x="1" y="25412"/>
                    <a:pt x="246" y="25833"/>
                    <a:pt x="796" y="26151"/>
                  </a:cubicBezTo>
                  <a:lnTo>
                    <a:pt x="10867" y="31965"/>
                  </a:lnTo>
                  <a:cubicBezTo>
                    <a:pt x="11326" y="32230"/>
                    <a:pt x="11910" y="32370"/>
                    <a:pt x="12473" y="32383"/>
                  </a:cubicBezTo>
                  <a:lnTo>
                    <a:pt x="12473" y="7081"/>
                  </a:lnTo>
                  <a:cubicBezTo>
                    <a:pt x="11909" y="7067"/>
                    <a:pt x="11324" y="6928"/>
                    <a:pt x="10867" y="6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1909825" y="2197350"/>
              <a:ext cx="632925" cy="358250"/>
            </a:xfrm>
            <a:custGeom>
              <a:avLst/>
              <a:gdLst/>
              <a:ahLst/>
              <a:cxnLst/>
              <a:rect l="l" t="t" r="r" b="b"/>
              <a:pathLst>
                <a:path w="25317" h="14330" extrusionOk="0">
                  <a:moveTo>
                    <a:pt x="12568" y="1"/>
                  </a:moveTo>
                  <a:cubicBezTo>
                    <a:pt x="12079" y="1"/>
                    <a:pt x="11613" y="99"/>
                    <a:pt x="11266" y="299"/>
                  </a:cubicBezTo>
                  <a:lnTo>
                    <a:pt x="765" y="6362"/>
                  </a:lnTo>
                  <a:cubicBezTo>
                    <a:pt x="0" y="6804"/>
                    <a:pt x="97" y="7582"/>
                    <a:pt x="981" y="8094"/>
                  </a:cubicBezTo>
                  <a:lnTo>
                    <a:pt x="11050" y="13907"/>
                  </a:lnTo>
                  <a:cubicBezTo>
                    <a:pt x="11534" y="14186"/>
                    <a:pt x="12158" y="14330"/>
                    <a:pt x="12749" y="14330"/>
                  </a:cubicBezTo>
                  <a:cubicBezTo>
                    <a:pt x="13238" y="14330"/>
                    <a:pt x="13704" y="14232"/>
                    <a:pt x="14050" y="14033"/>
                  </a:cubicBezTo>
                  <a:lnTo>
                    <a:pt x="24550" y="7970"/>
                  </a:lnTo>
                  <a:cubicBezTo>
                    <a:pt x="25316" y="7528"/>
                    <a:pt x="25219" y="6748"/>
                    <a:pt x="24335" y="6238"/>
                  </a:cubicBezTo>
                  <a:lnTo>
                    <a:pt x="14265" y="423"/>
                  </a:lnTo>
                  <a:cubicBezTo>
                    <a:pt x="13781" y="144"/>
                    <a:pt x="13158" y="1"/>
                    <a:pt x="12568" y="1"/>
                  </a:cubicBezTo>
                  <a:close/>
                </a:path>
              </a:pathLst>
            </a:custGeom>
            <a:solidFill>
              <a:srgbClr val="D24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2226200" y="2381250"/>
              <a:ext cx="311475" cy="566725"/>
            </a:xfrm>
            <a:custGeom>
              <a:avLst/>
              <a:gdLst/>
              <a:ahLst/>
              <a:cxnLst/>
              <a:rect l="l" t="t" r="r" b="b"/>
              <a:pathLst>
                <a:path w="12459" h="22669" extrusionOk="0">
                  <a:moveTo>
                    <a:pt x="12398" y="15416"/>
                  </a:moveTo>
                  <a:lnTo>
                    <a:pt x="12398" y="1"/>
                  </a:lnTo>
                  <a:lnTo>
                    <a:pt x="12398" y="1"/>
                  </a:lnTo>
                  <a:cubicBezTo>
                    <a:pt x="12351" y="231"/>
                    <a:pt x="12184" y="446"/>
                    <a:pt x="11895" y="614"/>
                  </a:cubicBezTo>
                  <a:lnTo>
                    <a:pt x="1395" y="6677"/>
                  </a:lnTo>
                  <a:cubicBezTo>
                    <a:pt x="1026" y="6889"/>
                    <a:pt x="523" y="6982"/>
                    <a:pt x="1" y="6970"/>
                  </a:cubicBezTo>
                  <a:lnTo>
                    <a:pt x="1" y="22657"/>
                  </a:lnTo>
                  <a:cubicBezTo>
                    <a:pt x="523" y="22669"/>
                    <a:pt x="1026" y="22575"/>
                    <a:pt x="1395" y="22362"/>
                  </a:cubicBezTo>
                  <a:lnTo>
                    <a:pt x="11895" y="16300"/>
                  </a:lnTo>
                  <a:cubicBezTo>
                    <a:pt x="12296" y="16068"/>
                    <a:pt x="12458" y="15745"/>
                    <a:pt x="12398" y="154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1914425" y="2378450"/>
              <a:ext cx="311850" cy="569225"/>
            </a:xfrm>
            <a:custGeom>
              <a:avLst/>
              <a:gdLst/>
              <a:ahLst/>
              <a:cxnLst/>
              <a:rect l="l" t="t" r="r" b="b"/>
              <a:pathLst>
                <a:path w="12474" h="22769" extrusionOk="0">
                  <a:moveTo>
                    <a:pt x="10866" y="6663"/>
                  </a:moveTo>
                  <a:lnTo>
                    <a:pt x="797" y="850"/>
                  </a:lnTo>
                  <a:cubicBezTo>
                    <a:pt x="375" y="606"/>
                    <a:pt x="134" y="300"/>
                    <a:pt x="80" y="1"/>
                  </a:cubicBezTo>
                  <a:lnTo>
                    <a:pt x="80" y="15418"/>
                  </a:lnTo>
                  <a:cubicBezTo>
                    <a:pt x="1" y="15796"/>
                    <a:pt x="246" y="16218"/>
                    <a:pt x="797" y="16536"/>
                  </a:cubicBezTo>
                  <a:lnTo>
                    <a:pt x="10867" y="22349"/>
                  </a:lnTo>
                  <a:cubicBezTo>
                    <a:pt x="11326" y="22614"/>
                    <a:pt x="11910" y="22755"/>
                    <a:pt x="12473" y="22769"/>
                  </a:cubicBezTo>
                  <a:lnTo>
                    <a:pt x="12473" y="7082"/>
                  </a:lnTo>
                  <a:cubicBezTo>
                    <a:pt x="11909" y="7069"/>
                    <a:pt x="11326" y="6928"/>
                    <a:pt x="10866" y="6663"/>
                  </a:cubicBezTo>
                  <a:close/>
                </a:path>
              </a:pathLst>
            </a:custGeom>
            <a:solidFill>
              <a:srgbClr val="EDB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1914425" y="2378450"/>
              <a:ext cx="311850" cy="569225"/>
            </a:xfrm>
            <a:custGeom>
              <a:avLst/>
              <a:gdLst/>
              <a:ahLst/>
              <a:cxnLst/>
              <a:rect l="l" t="t" r="r" b="b"/>
              <a:pathLst>
                <a:path w="12474" h="22769" extrusionOk="0">
                  <a:moveTo>
                    <a:pt x="10866" y="6663"/>
                  </a:moveTo>
                  <a:lnTo>
                    <a:pt x="797" y="850"/>
                  </a:lnTo>
                  <a:cubicBezTo>
                    <a:pt x="375" y="606"/>
                    <a:pt x="134" y="300"/>
                    <a:pt x="80" y="1"/>
                  </a:cubicBezTo>
                  <a:lnTo>
                    <a:pt x="80" y="15418"/>
                  </a:lnTo>
                  <a:cubicBezTo>
                    <a:pt x="1" y="15796"/>
                    <a:pt x="246" y="16218"/>
                    <a:pt x="797" y="16536"/>
                  </a:cubicBezTo>
                  <a:lnTo>
                    <a:pt x="10867" y="22349"/>
                  </a:lnTo>
                  <a:cubicBezTo>
                    <a:pt x="11326" y="22614"/>
                    <a:pt x="11910" y="22755"/>
                    <a:pt x="12473" y="22769"/>
                  </a:cubicBezTo>
                  <a:lnTo>
                    <a:pt x="12473" y="7082"/>
                  </a:lnTo>
                  <a:cubicBezTo>
                    <a:pt x="11909" y="7069"/>
                    <a:pt x="11326" y="6928"/>
                    <a:pt x="10866" y="66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2151650" y="276375"/>
              <a:ext cx="1336225" cy="2113950"/>
            </a:xfrm>
            <a:custGeom>
              <a:avLst/>
              <a:gdLst/>
              <a:ahLst/>
              <a:cxnLst/>
              <a:rect l="l" t="t" r="r" b="b"/>
              <a:pathLst>
                <a:path w="53449" h="84558" extrusionOk="0">
                  <a:moveTo>
                    <a:pt x="53448" y="10217"/>
                  </a:moveTo>
                  <a:lnTo>
                    <a:pt x="53312" y="0"/>
                  </a:lnTo>
                  <a:lnTo>
                    <a:pt x="45658" y="9703"/>
                  </a:lnTo>
                  <a:lnTo>
                    <a:pt x="48106" y="9865"/>
                  </a:lnTo>
                  <a:lnTo>
                    <a:pt x="39283" y="33241"/>
                  </a:lnTo>
                  <a:lnTo>
                    <a:pt x="33544" y="20024"/>
                  </a:lnTo>
                  <a:lnTo>
                    <a:pt x="19796" y="60378"/>
                  </a:lnTo>
                  <a:lnTo>
                    <a:pt x="12105" y="49762"/>
                  </a:lnTo>
                  <a:lnTo>
                    <a:pt x="10726" y="53612"/>
                  </a:lnTo>
                  <a:cubicBezTo>
                    <a:pt x="10699" y="53686"/>
                    <a:pt x="8063" y="61035"/>
                    <a:pt x="5466" y="68350"/>
                  </a:cubicBezTo>
                  <a:cubicBezTo>
                    <a:pt x="1" y="83740"/>
                    <a:pt x="228" y="83811"/>
                    <a:pt x="54" y="84557"/>
                  </a:cubicBezTo>
                  <a:cubicBezTo>
                    <a:pt x="54" y="84557"/>
                    <a:pt x="3295" y="83075"/>
                    <a:pt x="3284" y="83112"/>
                  </a:cubicBezTo>
                  <a:cubicBezTo>
                    <a:pt x="3646" y="81792"/>
                    <a:pt x="8534" y="68022"/>
                    <a:pt x="12282" y="57537"/>
                  </a:cubicBezTo>
                  <a:lnTo>
                    <a:pt x="20065" y="68281"/>
                  </a:lnTo>
                  <a:lnTo>
                    <a:pt x="33242" y="29607"/>
                  </a:lnTo>
                  <a:lnTo>
                    <a:pt x="38794" y="42394"/>
                  </a:lnTo>
                  <a:lnTo>
                    <a:pt x="51000" y="10055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2083225" y="1482175"/>
              <a:ext cx="370950" cy="908150"/>
            </a:xfrm>
            <a:custGeom>
              <a:avLst/>
              <a:gdLst/>
              <a:ahLst/>
              <a:cxnLst/>
              <a:rect l="l" t="t" r="r" b="b"/>
              <a:pathLst>
                <a:path w="14838" h="36326" extrusionOk="0">
                  <a:moveTo>
                    <a:pt x="13463" y="5380"/>
                  </a:moveTo>
                  <a:lnTo>
                    <a:pt x="14838" y="1547"/>
                  </a:lnTo>
                  <a:lnTo>
                    <a:pt x="12105" y="1"/>
                  </a:lnTo>
                  <a:lnTo>
                    <a:pt x="10725" y="3849"/>
                  </a:lnTo>
                  <a:cubicBezTo>
                    <a:pt x="10699" y="3923"/>
                    <a:pt x="8063" y="11273"/>
                    <a:pt x="5466" y="18588"/>
                  </a:cubicBezTo>
                  <a:cubicBezTo>
                    <a:pt x="1" y="33977"/>
                    <a:pt x="228" y="34049"/>
                    <a:pt x="54" y="34795"/>
                  </a:cubicBezTo>
                  <a:lnTo>
                    <a:pt x="2791" y="36325"/>
                  </a:lnTo>
                  <a:cubicBezTo>
                    <a:pt x="2965" y="35579"/>
                    <a:pt x="2738" y="35508"/>
                    <a:pt x="8203" y="20118"/>
                  </a:cubicBezTo>
                  <a:cubicBezTo>
                    <a:pt x="10800" y="12803"/>
                    <a:pt x="13436" y="5454"/>
                    <a:pt x="13463" y="5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2990250" y="238125"/>
              <a:ext cx="494200" cy="869300"/>
            </a:xfrm>
            <a:custGeom>
              <a:avLst/>
              <a:gdLst/>
              <a:ahLst/>
              <a:cxnLst/>
              <a:rect l="l" t="t" r="r" b="b"/>
              <a:pathLst>
                <a:path w="19768" h="34772" extrusionOk="0">
                  <a:moveTo>
                    <a:pt x="14562" y="11395"/>
                  </a:moveTo>
                  <a:lnTo>
                    <a:pt x="12114" y="11233"/>
                  </a:lnTo>
                  <a:lnTo>
                    <a:pt x="19768" y="1530"/>
                  </a:lnTo>
                  <a:lnTo>
                    <a:pt x="17031" y="0"/>
                  </a:lnTo>
                  <a:lnTo>
                    <a:pt x="9375" y="9702"/>
                  </a:lnTo>
                  <a:lnTo>
                    <a:pt x="11451" y="10856"/>
                  </a:lnTo>
                  <a:lnTo>
                    <a:pt x="3967" y="30687"/>
                  </a:lnTo>
                  <a:lnTo>
                    <a:pt x="0" y="21554"/>
                  </a:lnTo>
                  <a:lnTo>
                    <a:pt x="5739" y="347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2454275" y="738700"/>
              <a:ext cx="536000" cy="1047150"/>
            </a:xfrm>
            <a:custGeom>
              <a:avLst/>
              <a:gdLst/>
              <a:ahLst/>
              <a:cxnLst/>
              <a:rect l="l" t="t" r="r" b="b"/>
              <a:pathLst>
                <a:path w="21440" h="41886" extrusionOk="0">
                  <a:moveTo>
                    <a:pt x="21439" y="1531"/>
                  </a:moveTo>
                  <a:lnTo>
                    <a:pt x="18701" y="1"/>
                  </a:lnTo>
                  <a:lnTo>
                    <a:pt x="5473" y="38824"/>
                  </a:lnTo>
                  <a:lnTo>
                    <a:pt x="0" y="31270"/>
                  </a:lnTo>
                  <a:lnTo>
                    <a:pt x="7691" y="418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2441475" y="1714775"/>
              <a:ext cx="211825" cy="268600"/>
            </a:xfrm>
            <a:custGeom>
              <a:avLst/>
              <a:gdLst/>
              <a:ahLst/>
              <a:cxnLst/>
              <a:rect l="l" t="t" r="r" b="b"/>
              <a:pathLst>
                <a:path w="8473" h="10744" extrusionOk="0">
                  <a:moveTo>
                    <a:pt x="152" y="1507"/>
                  </a:moveTo>
                  <a:lnTo>
                    <a:pt x="5734" y="9214"/>
                  </a:lnTo>
                  <a:lnTo>
                    <a:pt x="5740" y="9198"/>
                  </a:lnTo>
                  <a:lnTo>
                    <a:pt x="8472" y="10743"/>
                  </a:lnTo>
                  <a:lnTo>
                    <a:pt x="689" y="1"/>
                  </a:lnTo>
                  <a:cubicBezTo>
                    <a:pt x="364" y="912"/>
                    <a:pt x="1" y="1934"/>
                    <a:pt x="152" y="1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2959900" y="1016525"/>
              <a:ext cx="161625" cy="319725"/>
            </a:xfrm>
            <a:custGeom>
              <a:avLst/>
              <a:gdLst/>
              <a:ahLst/>
              <a:cxnLst/>
              <a:rect l="l" t="t" r="r" b="b"/>
              <a:pathLst>
                <a:path w="6465" h="12789" extrusionOk="0">
                  <a:moveTo>
                    <a:pt x="0" y="2677"/>
                  </a:moveTo>
                  <a:lnTo>
                    <a:pt x="3727" y="11258"/>
                  </a:lnTo>
                  <a:lnTo>
                    <a:pt x="6464" y="12788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3587650" y="3388700"/>
              <a:ext cx="2783275" cy="1681450"/>
            </a:xfrm>
            <a:custGeom>
              <a:avLst/>
              <a:gdLst/>
              <a:ahLst/>
              <a:cxnLst/>
              <a:rect l="l" t="t" r="r" b="b"/>
              <a:pathLst>
                <a:path w="111331" h="67258" extrusionOk="0">
                  <a:moveTo>
                    <a:pt x="2683" y="47022"/>
                  </a:moveTo>
                  <a:lnTo>
                    <a:pt x="36497" y="66539"/>
                  </a:lnTo>
                  <a:cubicBezTo>
                    <a:pt x="37742" y="67258"/>
                    <a:pt x="39275" y="67258"/>
                    <a:pt x="40520" y="66539"/>
                  </a:cubicBezTo>
                  <a:lnTo>
                    <a:pt x="108650" y="27205"/>
                  </a:lnTo>
                  <a:cubicBezTo>
                    <a:pt x="111331" y="25656"/>
                    <a:pt x="111331" y="21785"/>
                    <a:pt x="108650" y="20236"/>
                  </a:cubicBezTo>
                  <a:lnTo>
                    <a:pt x="74834" y="720"/>
                  </a:lnTo>
                  <a:cubicBezTo>
                    <a:pt x="73589" y="1"/>
                    <a:pt x="72056" y="1"/>
                    <a:pt x="70811" y="720"/>
                  </a:cubicBezTo>
                  <a:lnTo>
                    <a:pt x="2683" y="40054"/>
                  </a:lnTo>
                  <a:cubicBezTo>
                    <a:pt x="0" y="41603"/>
                    <a:pt x="0" y="45474"/>
                    <a:pt x="2683" y="4702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3604400" y="3985175"/>
              <a:ext cx="2749725" cy="1495000"/>
            </a:xfrm>
            <a:custGeom>
              <a:avLst/>
              <a:gdLst/>
              <a:ahLst/>
              <a:cxnLst/>
              <a:rect l="l" t="t" r="r" b="b"/>
              <a:pathLst>
                <a:path w="109989" h="59800" extrusionOk="0">
                  <a:moveTo>
                    <a:pt x="107980" y="3346"/>
                  </a:moveTo>
                  <a:lnTo>
                    <a:pt x="39851" y="42680"/>
                  </a:lnTo>
                  <a:cubicBezTo>
                    <a:pt x="38607" y="43399"/>
                    <a:pt x="37073" y="43399"/>
                    <a:pt x="35829" y="42680"/>
                  </a:cubicBezTo>
                  <a:lnTo>
                    <a:pt x="2013" y="23163"/>
                  </a:lnTo>
                  <a:cubicBezTo>
                    <a:pt x="671" y="22388"/>
                    <a:pt x="1" y="21033"/>
                    <a:pt x="1" y="19678"/>
                  </a:cubicBezTo>
                  <a:lnTo>
                    <a:pt x="1" y="36079"/>
                  </a:lnTo>
                  <a:cubicBezTo>
                    <a:pt x="1" y="37434"/>
                    <a:pt x="671" y="38789"/>
                    <a:pt x="2013" y="39564"/>
                  </a:cubicBezTo>
                  <a:lnTo>
                    <a:pt x="35829" y="59081"/>
                  </a:lnTo>
                  <a:cubicBezTo>
                    <a:pt x="37073" y="59800"/>
                    <a:pt x="38607" y="59800"/>
                    <a:pt x="39851" y="59081"/>
                  </a:cubicBezTo>
                  <a:lnTo>
                    <a:pt x="107980" y="19747"/>
                  </a:lnTo>
                  <a:cubicBezTo>
                    <a:pt x="109262" y="19006"/>
                    <a:pt x="109924" y="2628"/>
                    <a:pt x="109981" y="1335"/>
                  </a:cubicBezTo>
                  <a:lnTo>
                    <a:pt x="109983" y="16442"/>
                  </a:lnTo>
                  <a:cubicBezTo>
                    <a:pt x="109983" y="16442"/>
                    <a:pt x="109986" y="1107"/>
                    <a:pt x="109983" y="1013"/>
                  </a:cubicBezTo>
                  <a:lnTo>
                    <a:pt x="109989" y="0"/>
                  </a:lnTo>
                  <a:cubicBezTo>
                    <a:pt x="109945" y="1307"/>
                    <a:pt x="109274" y="2599"/>
                    <a:pt x="107980" y="33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5000550" y="4457750"/>
              <a:ext cx="356875" cy="206050"/>
            </a:xfrm>
            <a:custGeom>
              <a:avLst/>
              <a:gdLst/>
              <a:ahLst/>
              <a:cxnLst/>
              <a:rect l="l" t="t" r="r" b="b"/>
              <a:pathLst>
                <a:path w="14275" h="8242" extrusionOk="0">
                  <a:moveTo>
                    <a:pt x="14274" y="724"/>
                  </a:moveTo>
                  <a:lnTo>
                    <a:pt x="1255" y="8242"/>
                  </a:lnTo>
                  <a:lnTo>
                    <a:pt x="0" y="7517"/>
                  </a:lnTo>
                  <a:lnTo>
                    <a:pt x="130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5382450" y="4241650"/>
              <a:ext cx="349275" cy="201675"/>
            </a:xfrm>
            <a:custGeom>
              <a:avLst/>
              <a:gdLst/>
              <a:ahLst/>
              <a:cxnLst/>
              <a:rect l="l" t="t" r="r" b="b"/>
              <a:pathLst>
                <a:path w="13971" h="8067" extrusionOk="0">
                  <a:moveTo>
                    <a:pt x="13970" y="724"/>
                  </a:moveTo>
                  <a:lnTo>
                    <a:pt x="1255" y="8066"/>
                  </a:lnTo>
                  <a:lnTo>
                    <a:pt x="0" y="7341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4382750" y="3832575"/>
              <a:ext cx="1465600" cy="875925"/>
            </a:xfrm>
            <a:custGeom>
              <a:avLst/>
              <a:gdLst/>
              <a:ahLst/>
              <a:cxnLst/>
              <a:rect l="l" t="t" r="r" b="b"/>
              <a:pathLst>
                <a:path w="58624" h="35037" extrusionOk="0">
                  <a:moveTo>
                    <a:pt x="0" y="30409"/>
                  </a:moveTo>
                  <a:lnTo>
                    <a:pt x="6233" y="29864"/>
                  </a:lnTo>
                  <a:cubicBezTo>
                    <a:pt x="9934" y="29541"/>
                    <a:pt x="12756" y="27782"/>
                    <a:pt x="13029" y="25628"/>
                  </a:cubicBezTo>
                  <a:lnTo>
                    <a:pt x="14146" y="16813"/>
                  </a:lnTo>
                  <a:cubicBezTo>
                    <a:pt x="14382" y="14960"/>
                    <a:pt x="16513" y="13367"/>
                    <a:pt x="19559" y="12770"/>
                  </a:cubicBezTo>
                  <a:lnTo>
                    <a:pt x="29903" y="10739"/>
                  </a:lnTo>
                  <a:cubicBezTo>
                    <a:pt x="33558" y="10023"/>
                    <a:pt x="35809" y="7901"/>
                    <a:pt x="35255" y="5697"/>
                  </a:cubicBezTo>
                  <a:lnTo>
                    <a:pt x="35255" y="5697"/>
                  </a:lnTo>
                  <a:cubicBezTo>
                    <a:pt x="34484" y="2628"/>
                    <a:pt x="39054" y="0"/>
                    <a:pt x="44365" y="457"/>
                  </a:cubicBezTo>
                  <a:lnTo>
                    <a:pt x="50202" y="959"/>
                  </a:lnTo>
                  <a:lnTo>
                    <a:pt x="58624" y="5819"/>
                  </a:lnTo>
                  <a:lnTo>
                    <a:pt x="8018" y="35037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4515200" y="3876125"/>
              <a:ext cx="1333125" cy="832375"/>
            </a:xfrm>
            <a:custGeom>
              <a:avLst/>
              <a:gdLst/>
              <a:ahLst/>
              <a:cxnLst/>
              <a:rect l="l" t="t" r="r" b="b"/>
              <a:pathLst>
                <a:path w="53325" h="33295" extrusionOk="0">
                  <a:moveTo>
                    <a:pt x="2720" y="33295"/>
                  </a:moveTo>
                  <a:lnTo>
                    <a:pt x="653" y="23441"/>
                  </a:lnTo>
                  <a:cubicBezTo>
                    <a:pt x="1" y="20336"/>
                    <a:pt x="3240" y="17331"/>
                    <a:pt x="8448" y="16470"/>
                  </a:cubicBezTo>
                  <a:cubicBezTo>
                    <a:pt x="8648" y="16436"/>
                    <a:pt x="8851" y="16406"/>
                    <a:pt x="9055" y="16377"/>
                  </a:cubicBezTo>
                  <a:lnTo>
                    <a:pt x="9055" y="16377"/>
                  </a:lnTo>
                  <a:cubicBezTo>
                    <a:pt x="14787" y="15604"/>
                    <a:pt x="19133" y="12903"/>
                    <a:pt x="20049" y="9547"/>
                  </a:cubicBezTo>
                  <a:lnTo>
                    <a:pt x="20952" y="6235"/>
                  </a:lnTo>
                  <a:cubicBezTo>
                    <a:pt x="21450" y="4412"/>
                    <a:pt x="23093" y="2827"/>
                    <a:pt x="25429" y="1719"/>
                  </a:cubicBezTo>
                  <a:cubicBezTo>
                    <a:pt x="28279" y="367"/>
                    <a:pt x="32168" y="1"/>
                    <a:pt x="35665" y="674"/>
                  </a:cubicBezTo>
                  <a:lnTo>
                    <a:pt x="53324" y="407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3997625" y="4368550"/>
              <a:ext cx="587250" cy="342825"/>
            </a:xfrm>
            <a:custGeom>
              <a:avLst/>
              <a:gdLst/>
              <a:ahLst/>
              <a:cxnLst/>
              <a:rect l="l" t="t" r="r" b="b"/>
              <a:pathLst>
                <a:path w="23490" h="13713" extrusionOk="0">
                  <a:moveTo>
                    <a:pt x="134" y="0"/>
                  </a:moveTo>
                  <a:lnTo>
                    <a:pt x="1" y="229"/>
                  </a:lnTo>
                  <a:lnTo>
                    <a:pt x="23356" y="13713"/>
                  </a:lnTo>
                  <a:lnTo>
                    <a:pt x="23489" y="1348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4178350" y="4264125"/>
              <a:ext cx="587225" cy="342825"/>
            </a:xfrm>
            <a:custGeom>
              <a:avLst/>
              <a:gdLst/>
              <a:ahLst/>
              <a:cxnLst/>
              <a:rect l="l" t="t" r="r" b="b"/>
              <a:pathLst>
                <a:path w="23489" h="13713" extrusionOk="0">
                  <a:moveTo>
                    <a:pt x="133" y="1"/>
                  </a:moveTo>
                  <a:lnTo>
                    <a:pt x="0" y="229"/>
                  </a:lnTo>
                  <a:lnTo>
                    <a:pt x="23357" y="13713"/>
                  </a:lnTo>
                  <a:lnTo>
                    <a:pt x="23489" y="13484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4359100" y="4159825"/>
              <a:ext cx="587225" cy="342875"/>
            </a:xfrm>
            <a:custGeom>
              <a:avLst/>
              <a:gdLst/>
              <a:ahLst/>
              <a:cxnLst/>
              <a:rect l="l" t="t" r="r" b="b"/>
              <a:pathLst>
                <a:path w="23489" h="13715" extrusionOk="0">
                  <a:moveTo>
                    <a:pt x="133" y="0"/>
                  </a:moveTo>
                  <a:lnTo>
                    <a:pt x="0" y="231"/>
                  </a:lnTo>
                  <a:lnTo>
                    <a:pt x="23357" y="13714"/>
                  </a:lnTo>
                  <a:lnTo>
                    <a:pt x="23489" y="1348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4539800" y="4055450"/>
              <a:ext cx="587250" cy="342825"/>
            </a:xfrm>
            <a:custGeom>
              <a:avLst/>
              <a:gdLst/>
              <a:ahLst/>
              <a:cxnLst/>
              <a:rect l="l" t="t" r="r" b="b"/>
              <a:pathLst>
                <a:path w="23490" h="13713" extrusionOk="0">
                  <a:moveTo>
                    <a:pt x="134" y="0"/>
                  </a:moveTo>
                  <a:lnTo>
                    <a:pt x="1" y="229"/>
                  </a:lnTo>
                  <a:lnTo>
                    <a:pt x="23356" y="13713"/>
                  </a:lnTo>
                  <a:lnTo>
                    <a:pt x="23490" y="1348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4720600" y="3951175"/>
              <a:ext cx="587200" cy="342825"/>
            </a:xfrm>
            <a:custGeom>
              <a:avLst/>
              <a:gdLst/>
              <a:ahLst/>
              <a:cxnLst/>
              <a:rect l="l" t="t" r="r" b="b"/>
              <a:pathLst>
                <a:path w="23488" h="13713" extrusionOk="0">
                  <a:moveTo>
                    <a:pt x="132" y="1"/>
                  </a:moveTo>
                  <a:lnTo>
                    <a:pt x="0" y="229"/>
                  </a:lnTo>
                  <a:lnTo>
                    <a:pt x="23356" y="13713"/>
                  </a:lnTo>
                  <a:lnTo>
                    <a:pt x="23488" y="1348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4901325" y="3846800"/>
              <a:ext cx="587200" cy="342825"/>
            </a:xfrm>
            <a:custGeom>
              <a:avLst/>
              <a:gdLst/>
              <a:ahLst/>
              <a:cxnLst/>
              <a:rect l="l" t="t" r="r" b="b"/>
              <a:pathLst>
                <a:path w="23488" h="13713" extrusionOk="0">
                  <a:moveTo>
                    <a:pt x="132" y="0"/>
                  </a:moveTo>
                  <a:lnTo>
                    <a:pt x="0" y="229"/>
                  </a:lnTo>
                  <a:lnTo>
                    <a:pt x="23356" y="13713"/>
                  </a:lnTo>
                  <a:lnTo>
                    <a:pt x="23487" y="1348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5082025" y="3742450"/>
              <a:ext cx="587250" cy="342850"/>
            </a:xfrm>
            <a:custGeom>
              <a:avLst/>
              <a:gdLst/>
              <a:ahLst/>
              <a:cxnLst/>
              <a:rect l="l" t="t" r="r" b="b"/>
              <a:pathLst>
                <a:path w="23490" h="13714" extrusionOk="0">
                  <a:moveTo>
                    <a:pt x="132" y="1"/>
                  </a:moveTo>
                  <a:lnTo>
                    <a:pt x="1" y="229"/>
                  </a:lnTo>
                  <a:lnTo>
                    <a:pt x="23358" y="13713"/>
                  </a:lnTo>
                  <a:lnTo>
                    <a:pt x="23489" y="1348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5262775" y="3638075"/>
              <a:ext cx="587200" cy="342875"/>
            </a:xfrm>
            <a:custGeom>
              <a:avLst/>
              <a:gdLst/>
              <a:ahLst/>
              <a:cxnLst/>
              <a:rect l="l" t="t" r="r" b="b"/>
              <a:pathLst>
                <a:path w="23488" h="13715" extrusionOk="0">
                  <a:moveTo>
                    <a:pt x="132" y="1"/>
                  </a:moveTo>
                  <a:lnTo>
                    <a:pt x="1" y="231"/>
                  </a:lnTo>
                  <a:lnTo>
                    <a:pt x="23356" y="13715"/>
                  </a:lnTo>
                  <a:lnTo>
                    <a:pt x="23488" y="1348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4044150" y="4292925"/>
              <a:ext cx="159050" cy="91850"/>
            </a:xfrm>
            <a:custGeom>
              <a:avLst/>
              <a:gdLst/>
              <a:ahLst/>
              <a:cxnLst/>
              <a:rect l="l" t="t" r="r" b="b"/>
              <a:pathLst>
                <a:path w="6362" h="3674" extrusionOk="0">
                  <a:moveTo>
                    <a:pt x="4708" y="1"/>
                  </a:moveTo>
                  <a:lnTo>
                    <a:pt x="0" y="2718"/>
                  </a:lnTo>
                  <a:lnTo>
                    <a:pt x="1655" y="3673"/>
                  </a:lnTo>
                  <a:lnTo>
                    <a:pt x="6361" y="956"/>
                  </a:lnTo>
                  <a:lnTo>
                    <a:pt x="4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4583975" y="4708250"/>
              <a:ext cx="86075" cy="49725"/>
            </a:xfrm>
            <a:custGeom>
              <a:avLst/>
              <a:gdLst/>
              <a:ahLst/>
              <a:cxnLst/>
              <a:rect l="l" t="t" r="r" b="b"/>
              <a:pathLst>
                <a:path w="3443" h="1989" extrusionOk="0">
                  <a:moveTo>
                    <a:pt x="1788" y="0"/>
                  </a:moveTo>
                  <a:lnTo>
                    <a:pt x="1" y="1033"/>
                  </a:lnTo>
                  <a:lnTo>
                    <a:pt x="1654" y="1988"/>
                  </a:lnTo>
                  <a:lnTo>
                    <a:pt x="3443" y="954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4764075" y="4604250"/>
              <a:ext cx="86100" cy="49725"/>
            </a:xfrm>
            <a:custGeom>
              <a:avLst/>
              <a:gdLst/>
              <a:ahLst/>
              <a:cxnLst/>
              <a:rect l="l" t="t" r="r" b="b"/>
              <a:pathLst>
                <a:path w="3444" h="1989" extrusionOk="0">
                  <a:moveTo>
                    <a:pt x="1790" y="0"/>
                  </a:moveTo>
                  <a:lnTo>
                    <a:pt x="1" y="1033"/>
                  </a:lnTo>
                  <a:lnTo>
                    <a:pt x="1655" y="1988"/>
                  </a:lnTo>
                  <a:lnTo>
                    <a:pt x="3443" y="954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4944225" y="4500250"/>
              <a:ext cx="86100" cy="49725"/>
            </a:xfrm>
            <a:custGeom>
              <a:avLst/>
              <a:gdLst/>
              <a:ahLst/>
              <a:cxnLst/>
              <a:rect l="l" t="t" r="r" b="b"/>
              <a:pathLst>
                <a:path w="3444" h="1989" extrusionOk="0">
                  <a:moveTo>
                    <a:pt x="1789" y="0"/>
                  </a:moveTo>
                  <a:lnTo>
                    <a:pt x="1" y="1033"/>
                  </a:lnTo>
                  <a:lnTo>
                    <a:pt x="1654" y="1988"/>
                  </a:lnTo>
                  <a:lnTo>
                    <a:pt x="3443" y="956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5124350" y="4396250"/>
              <a:ext cx="86075" cy="49725"/>
            </a:xfrm>
            <a:custGeom>
              <a:avLst/>
              <a:gdLst/>
              <a:ahLst/>
              <a:cxnLst/>
              <a:rect l="l" t="t" r="r" b="b"/>
              <a:pathLst>
                <a:path w="3443" h="1989" extrusionOk="0">
                  <a:moveTo>
                    <a:pt x="1789" y="0"/>
                  </a:moveTo>
                  <a:lnTo>
                    <a:pt x="0" y="1033"/>
                  </a:lnTo>
                  <a:lnTo>
                    <a:pt x="1655" y="1988"/>
                  </a:lnTo>
                  <a:lnTo>
                    <a:pt x="3443" y="956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5304450" y="4292250"/>
              <a:ext cx="86125" cy="49725"/>
            </a:xfrm>
            <a:custGeom>
              <a:avLst/>
              <a:gdLst/>
              <a:ahLst/>
              <a:cxnLst/>
              <a:rect l="l" t="t" r="r" b="b"/>
              <a:pathLst>
                <a:path w="3445" h="1989" extrusionOk="0">
                  <a:moveTo>
                    <a:pt x="1790" y="0"/>
                  </a:moveTo>
                  <a:lnTo>
                    <a:pt x="0" y="1033"/>
                  </a:lnTo>
                  <a:lnTo>
                    <a:pt x="1655" y="1988"/>
                  </a:lnTo>
                  <a:lnTo>
                    <a:pt x="3444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5484600" y="4188250"/>
              <a:ext cx="86075" cy="49700"/>
            </a:xfrm>
            <a:custGeom>
              <a:avLst/>
              <a:gdLst/>
              <a:ahLst/>
              <a:cxnLst/>
              <a:rect l="l" t="t" r="r" b="b"/>
              <a:pathLst>
                <a:path w="3443" h="1988" extrusionOk="0">
                  <a:moveTo>
                    <a:pt x="1790" y="0"/>
                  </a:moveTo>
                  <a:lnTo>
                    <a:pt x="0" y="1033"/>
                  </a:lnTo>
                  <a:lnTo>
                    <a:pt x="1653" y="1988"/>
                  </a:lnTo>
                  <a:lnTo>
                    <a:pt x="3443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5664700" y="4084250"/>
              <a:ext cx="86125" cy="49700"/>
            </a:xfrm>
            <a:custGeom>
              <a:avLst/>
              <a:gdLst/>
              <a:ahLst/>
              <a:cxnLst/>
              <a:rect l="l" t="t" r="r" b="b"/>
              <a:pathLst>
                <a:path w="3445" h="1988" extrusionOk="0">
                  <a:moveTo>
                    <a:pt x="1790" y="0"/>
                  </a:moveTo>
                  <a:lnTo>
                    <a:pt x="1" y="1034"/>
                  </a:lnTo>
                  <a:lnTo>
                    <a:pt x="1655" y="1988"/>
                  </a:lnTo>
                  <a:lnTo>
                    <a:pt x="3445" y="956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5844850" y="3980275"/>
              <a:ext cx="86075" cy="49675"/>
            </a:xfrm>
            <a:custGeom>
              <a:avLst/>
              <a:gdLst/>
              <a:ahLst/>
              <a:cxnLst/>
              <a:rect l="l" t="t" r="r" b="b"/>
              <a:pathLst>
                <a:path w="3443" h="1987" extrusionOk="0">
                  <a:moveTo>
                    <a:pt x="1790" y="1"/>
                  </a:moveTo>
                  <a:lnTo>
                    <a:pt x="1" y="1033"/>
                  </a:lnTo>
                  <a:lnTo>
                    <a:pt x="1654" y="1987"/>
                  </a:lnTo>
                  <a:lnTo>
                    <a:pt x="3443" y="955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4405600" y="4084250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9" y="0"/>
                  </a:moveTo>
                  <a:lnTo>
                    <a:pt x="1" y="2718"/>
                  </a:lnTo>
                  <a:lnTo>
                    <a:pt x="1655" y="3673"/>
                  </a:lnTo>
                  <a:lnTo>
                    <a:pt x="6362" y="956"/>
                  </a:lnTo>
                  <a:lnTo>
                    <a:pt x="47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4767075" y="3875575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8" y="0"/>
                  </a:moveTo>
                  <a:lnTo>
                    <a:pt x="0" y="2717"/>
                  </a:lnTo>
                  <a:lnTo>
                    <a:pt x="1655" y="3673"/>
                  </a:lnTo>
                  <a:lnTo>
                    <a:pt x="6362" y="954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5128550" y="3666850"/>
              <a:ext cx="159050" cy="91825"/>
            </a:xfrm>
            <a:custGeom>
              <a:avLst/>
              <a:gdLst/>
              <a:ahLst/>
              <a:cxnLst/>
              <a:rect l="l" t="t" r="r" b="b"/>
              <a:pathLst>
                <a:path w="6362" h="3673" extrusionOk="0">
                  <a:moveTo>
                    <a:pt x="4708" y="0"/>
                  </a:moveTo>
                  <a:lnTo>
                    <a:pt x="0" y="2719"/>
                  </a:lnTo>
                  <a:lnTo>
                    <a:pt x="1655" y="3673"/>
                  </a:lnTo>
                  <a:lnTo>
                    <a:pt x="6361" y="95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3927625" y="4390900"/>
              <a:ext cx="55750" cy="29375"/>
            </a:xfrm>
            <a:custGeom>
              <a:avLst/>
              <a:gdLst/>
              <a:ahLst/>
              <a:cxnLst/>
              <a:rect l="l" t="t" r="r" b="b"/>
              <a:pathLst>
                <a:path w="2230" h="1175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2"/>
                    <a:pt x="0" y="773"/>
                    <a:pt x="397" y="1002"/>
                  </a:cubicBezTo>
                  <a:cubicBezTo>
                    <a:pt x="595" y="1117"/>
                    <a:pt x="855" y="1174"/>
                    <a:pt x="1115" y="1174"/>
                  </a:cubicBezTo>
                  <a:cubicBezTo>
                    <a:pt x="1375" y="1174"/>
                    <a:pt x="1635" y="1117"/>
                    <a:pt x="1833" y="1002"/>
                  </a:cubicBezTo>
                  <a:cubicBezTo>
                    <a:pt x="2230" y="773"/>
                    <a:pt x="2230" y="402"/>
                    <a:pt x="1833" y="172"/>
                  </a:cubicBezTo>
                  <a:cubicBezTo>
                    <a:pt x="1635" y="58"/>
                    <a:pt x="1375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3986150" y="4423275"/>
              <a:ext cx="50825" cy="29350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17" y="0"/>
                  </a:moveTo>
                  <a:cubicBezTo>
                    <a:pt x="455" y="0"/>
                    <a:pt x="1" y="262"/>
                    <a:pt x="1" y="586"/>
                  </a:cubicBezTo>
                  <a:cubicBezTo>
                    <a:pt x="1" y="910"/>
                    <a:pt x="455" y="1173"/>
                    <a:pt x="1017" y="1173"/>
                  </a:cubicBezTo>
                  <a:cubicBezTo>
                    <a:pt x="1577" y="1173"/>
                    <a:pt x="2032" y="910"/>
                    <a:pt x="2032" y="586"/>
                  </a:cubicBezTo>
                  <a:cubicBezTo>
                    <a:pt x="2032" y="262"/>
                    <a:pt x="1577" y="0"/>
                    <a:pt x="1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4039725" y="4455625"/>
              <a:ext cx="55800" cy="29325"/>
            </a:xfrm>
            <a:custGeom>
              <a:avLst/>
              <a:gdLst/>
              <a:ahLst/>
              <a:cxnLst/>
              <a:rect l="l" t="t" r="r" b="b"/>
              <a:pathLst>
                <a:path w="2232" h="1173" extrusionOk="0">
                  <a:moveTo>
                    <a:pt x="1116" y="0"/>
                  </a:moveTo>
                  <a:cubicBezTo>
                    <a:pt x="856" y="0"/>
                    <a:pt x="596" y="57"/>
                    <a:pt x="398" y="172"/>
                  </a:cubicBezTo>
                  <a:cubicBezTo>
                    <a:pt x="0" y="400"/>
                    <a:pt x="2" y="773"/>
                    <a:pt x="398" y="1001"/>
                  </a:cubicBezTo>
                  <a:cubicBezTo>
                    <a:pt x="596" y="1116"/>
                    <a:pt x="855" y="1173"/>
                    <a:pt x="1115" y="1173"/>
                  </a:cubicBezTo>
                  <a:cubicBezTo>
                    <a:pt x="1375" y="1173"/>
                    <a:pt x="1636" y="1116"/>
                    <a:pt x="1835" y="1001"/>
                  </a:cubicBezTo>
                  <a:cubicBezTo>
                    <a:pt x="2231" y="773"/>
                    <a:pt x="2231" y="402"/>
                    <a:pt x="1835" y="172"/>
                  </a:cubicBezTo>
                  <a:cubicBezTo>
                    <a:pt x="1636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4095750" y="4488000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6" y="1"/>
                  </a:moveTo>
                  <a:cubicBezTo>
                    <a:pt x="857" y="1"/>
                    <a:pt x="597" y="58"/>
                    <a:pt x="399" y="173"/>
                  </a:cubicBezTo>
                  <a:cubicBezTo>
                    <a:pt x="1" y="401"/>
                    <a:pt x="3" y="772"/>
                    <a:pt x="399" y="1002"/>
                  </a:cubicBezTo>
                  <a:cubicBezTo>
                    <a:pt x="597" y="1116"/>
                    <a:pt x="857" y="1174"/>
                    <a:pt x="1117" y="1174"/>
                  </a:cubicBezTo>
                  <a:cubicBezTo>
                    <a:pt x="1377" y="1174"/>
                    <a:pt x="1637" y="1116"/>
                    <a:pt x="1836" y="1002"/>
                  </a:cubicBezTo>
                  <a:cubicBezTo>
                    <a:pt x="2232" y="772"/>
                    <a:pt x="2231" y="401"/>
                    <a:pt x="1836" y="173"/>
                  </a:cubicBezTo>
                  <a:cubicBezTo>
                    <a:pt x="1637" y="58"/>
                    <a:pt x="1377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4151850" y="4520375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7" y="0"/>
                  </a:moveTo>
                  <a:cubicBezTo>
                    <a:pt x="857" y="0"/>
                    <a:pt x="596" y="58"/>
                    <a:pt x="397" y="172"/>
                  </a:cubicBezTo>
                  <a:cubicBezTo>
                    <a:pt x="1" y="400"/>
                    <a:pt x="2" y="771"/>
                    <a:pt x="397" y="1001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1"/>
                  </a:cubicBezTo>
                  <a:cubicBezTo>
                    <a:pt x="2230" y="773"/>
                    <a:pt x="2230" y="400"/>
                    <a:pt x="1834" y="172"/>
                  </a:cubicBezTo>
                  <a:cubicBezTo>
                    <a:pt x="1636" y="58"/>
                    <a:pt x="1377" y="0"/>
                    <a:pt x="1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4207900" y="4552725"/>
              <a:ext cx="55775" cy="29350"/>
            </a:xfrm>
            <a:custGeom>
              <a:avLst/>
              <a:gdLst/>
              <a:ahLst/>
              <a:cxnLst/>
              <a:rect l="l" t="t" r="r" b="b"/>
              <a:pathLst>
                <a:path w="2231" h="1174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1"/>
                    <a:pt x="2" y="773"/>
                    <a:pt x="397" y="1002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2"/>
                  </a:cubicBezTo>
                  <a:cubicBezTo>
                    <a:pt x="2230" y="773"/>
                    <a:pt x="2230" y="402"/>
                    <a:pt x="1834" y="172"/>
                  </a:cubicBezTo>
                  <a:cubicBezTo>
                    <a:pt x="1635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4263950" y="458510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0"/>
                  </a:moveTo>
                  <a:cubicBezTo>
                    <a:pt x="856" y="0"/>
                    <a:pt x="596" y="57"/>
                    <a:pt x="397" y="172"/>
                  </a:cubicBezTo>
                  <a:cubicBezTo>
                    <a:pt x="0" y="402"/>
                    <a:pt x="0" y="772"/>
                    <a:pt x="397" y="1001"/>
                  </a:cubicBezTo>
                  <a:cubicBezTo>
                    <a:pt x="595" y="1115"/>
                    <a:pt x="855" y="1173"/>
                    <a:pt x="1115" y="1173"/>
                  </a:cubicBezTo>
                  <a:cubicBezTo>
                    <a:pt x="1375" y="1173"/>
                    <a:pt x="1635" y="1115"/>
                    <a:pt x="1834" y="1001"/>
                  </a:cubicBezTo>
                  <a:cubicBezTo>
                    <a:pt x="2230" y="772"/>
                    <a:pt x="2230" y="402"/>
                    <a:pt x="1834" y="172"/>
                  </a:cubicBezTo>
                  <a:cubicBezTo>
                    <a:pt x="1635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5322075" y="3595875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7" y="0"/>
                  </a:moveTo>
                  <a:cubicBezTo>
                    <a:pt x="857" y="0"/>
                    <a:pt x="597" y="58"/>
                    <a:pt x="399" y="172"/>
                  </a:cubicBezTo>
                  <a:cubicBezTo>
                    <a:pt x="1" y="400"/>
                    <a:pt x="2" y="773"/>
                    <a:pt x="399" y="1001"/>
                  </a:cubicBezTo>
                  <a:cubicBezTo>
                    <a:pt x="597" y="1116"/>
                    <a:pt x="856" y="1173"/>
                    <a:pt x="1116" y="1173"/>
                  </a:cubicBezTo>
                  <a:cubicBezTo>
                    <a:pt x="1376" y="1173"/>
                    <a:pt x="1637" y="1116"/>
                    <a:pt x="1836" y="1001"/>
                  </a:cubicBezTo>
                  <a:cubicBezTo>
                    <a:pt x="2231" y="773"/>
                    <a:pt x="2231" y="400"/>
                    <a:pt x="1836" y="172"/>
                  </a:cubicBezTo>
                  <a:cubicBezTo>
                    <a:pt x="1637" y="58"/>
                    <a:pt x="1377" y="0"/>
                    <a:pt x="1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5378125" y="3628225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7" y="1"/>
                  </a:moveTo>
                  <a:cubicBezTo>
                    <a:pt x="857" y="1"/>
                    <a:pt x="597" y="58"/>
                    <a:pt x="399" y="172"/>
                  </a:cubicBezTo>
                  <a:cubicBezTo>
                    <a:pt x="1" y="402"/>
                    <a:pt x="2" y="773"/>
                    <a:pt x="399" y="1002"/>
                  </a:cubicBezTo>
                  <a:cubicBezTo>
                    <a:pt x="597" y="1116"/>
                    <a:pt x="857" y="1173"/>
                    <a:pt x="1117" y="1173"/>
                  </a:cubicBezTo>
                  <a:cubicBezTo>
                    <a:pt x="1377" y="1173"/>
                    <a:pt x="1637" y="1116"/>
                    <a:pt x="1836" y="1002"/>
                  </a:cubicBezTo>
                  <a:cubicBezTo>
                    <a:pt x="2232" y="775"/>
                    <a:pt x="2231" y="402"/>
                    <a:pt x="1836" y="172"/>
                  </a:cubicBezTo>
                  <a:cubicBezTo>
                    <a:pt x="1637" y="58"/>
                    <a:pt x="1377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5434175" y="3660600"/>
              <a:ext cx="55825" cy="29350"/>
            </a:xfrm>
            <a:custGeom>
              <a:avLst/>
              <a:gdLst/>
              <a:ahLst/>
              <a:cxnLst/>
              <a:rect l="l" t="t" r="r" b="b"/>
              <a:pathLst>
                <a:path w="2233" h="1174" extrusionOk="0">
                  <a:moveTo>
                    <a:pt x="1117" y="0"/>
                  </a:moveTo>
                  <a:cubicBezTo>
                    <a:pt x="857" y="0"/>
                    <a:pt x="597" y="57"/>
                    <a:pt x="399" y="171"/>
                  </a:cubicBezTo>
                  <a:cubicBezTo>
                    <a:pt x="1" y="402"/>
                    <a:pt x="2" y="772"/>
                    <a:pt x="399" y="1001"/>
                  </a:cubicBezTo>
                  <a:cubicBezTo>
                    <a:pt x="597" y="1116"/>
                    <a:pt x="856" y="1174"/>
                    <a:pt x="1116" y="1174"/>
                  </a:cubicBezTo>
                  <a:cubicBezTo>
                    <a:pt x="1376" y="1174"/>
                    <a:pt x="1637" y="1116"/>
                    <a:pt x="1836" y="1001"/>
                  </a:cubicBezTo>
                  <a:cubicBezTo>
                    <a:pt x="2232" y="772"/>
                    <a:pt x="2231" y="402"/>
                    <a:pt x="1836" y="171"/>
                  </a:cubicBezTo>
                  <a:cubicBezTo>
                    <a:pt x="1637" y="57"/>
                    <a:pt x="1377" y="0"/>
                    <a:pt x="1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5490275" y="3692950"/>
              <a:ext cx="55775" cy="29375"/>
            </a:xfrm>
            <a:custGeom>
              <a:avLst/>
              <a:gdLst/>
              <a:ahLst/>
              <a:cxnLst/>
              <a:rect l="l" t="t" r="r" b="b"/>
              <a:pathLst>
                <a:path w="2231" h="1175" extrusionOk="0">
                  <a:moveTo>
                    <a:pt x="1116" y="1"/>
                  </a:moveTo>
                  <a:cubicBezTo>
                    <a:pt x="856" y="1"/>
                    <a:pt x="596" y="58"/>
                    <a:pt x="397" y="173"/>
                  </a:cubicBezTo>
                  <a:cubicBezTo>
                    <a:pt x="0" y="402"/>
                    <a:pt x="0" y="773"/>
                    <a:pt x="397" y="1003"/>
                  </a:cubicBezTo>
                  <a:cubicBezTo>
                    <a:pt x="595" y="1117"/>
                    <a:pt x="855" y="1174"/>
                    <a:pt x="1115" y="1174"/>
                  </a:cubicBezTo>
                  <a:cubicBezTo>
                    <a:pt x="1375" y="1174"/>
                    <a:pt x="1635" y="1117"/>
                    <a:pt x="1834" y="1003"/>
                  </a:cubicBezTo>
                  <a:cubicBezTo>
                    <a:pt x="2230" y="773"/>
                    <a:pt x="2230" y="402"/>
                    <a:pt x="1834" y="173"/>
                  </a:cubicBezTo>
                  <a:cubicBezTo>
                    <a:pt x="1636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5546325" y="372535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0"/>
                  </a:moveTo>
                  <a:cubicBezTo>
                    <a:pt x="856" y="0"/>
                    <a:pt x="596" y="57"/>
                    <a:pt x="397" y="172"/>
                  </a:cubicBezTo>
                  <a:cubicBezTo>
                    <a:pt x="0" y="400"/>
                    <a:pt x="0" y="771"/>
                    <a:pt x="397" y="1001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1"/>
                  </a:cubicBezTo>
                  <a:cubicBezTo>
                    <a:pt x="2230" y="771"/>
                    <a:pt x="2229" y="400"/>
                    <a:pt x="1834" y="172"/>
                  </a:cubicBezTo>
                  <a:cubicBezTo>
                    <a:pt x="1636" y="57"/>
                    <a:pt x="1376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5602375" y="3757700"/>
              <a:ext cx="55775" cy="29325"/>
            </a:xfrm>
            <a:custGeom>
              <a:avLst/>
              <a:gdLst/>
              <a:ahLst/>
              <a:cxnLst/>
              <a:rect l="l" t="t" r="r" b="b"/>
              <a:pathLst>
                <a:path w="2231" h="1173" extrusionOk="0">
                  <a:moveTo>
                    <a:pt x="1116" y="1"/>
                  </a:moveTo>
                  <a:cubicBezTo>
                    <a:pt x="856" y="1"/>
                    <a:pt x="596" y="58"/>
                    <a:pt x="397" y="172"/>
                  </a:cubicBezTo>
                  <a:cubicBezTo>
                    <a:pt x="0" y="401"/>
                    <a:pt x="0" y="771"/>
                    <a:pt x="397" y="1002"/>
                  </a:cubicBezTo>
                  <a:cubicBezTo>
                    <a:pt x="595" y="1116"/>
                    <a:pt x="855" y="1173"/>
                    <a:pt x="1115" y="1173"/>
                  </a:cubicBezTo>
                  <a:cubicBezTo>
                    <a:pt x="1375" y="1173"/>
                    <a:pt x="1635" y="1116"/>
                    <a:pt x="1834" y="1002"/>
                  </a:cubicBezTo>
                  <a:cubicBezTo>
                    <a:pt x="2230" y="773"/>
                    <a:pt x="2230" y="401"/>
                    <a:pt x="1834" y="172"/>
                  </a:cubicBezTo>
                  <a:cubicBezTo>
                    <a:pt x="1636" y="58"/>
                    <a:pt x="1376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5660925" y="3790075"/>
              <a:ext cx="50800" cy="29300"/>
            </a:xfrm>
            <a:custGeom>
              <a:avLst/>
              <a:gdLst/>
              <a:ahLst/>
              <a:cxnLst/>
              <a:rect l="l" t="t" r="r" b="b"/>
              <a:pathLst>
                <a:path w="2032" h="1172" extrusionOk="0">
                  <a:moveTo>
                    <a:pt x="1016" y="0"/>
                  </a:moveTo>
                  <a:cubicBezTo>
                    <a:pt x="456" y="0"/>
                    <a:pt x="0" y="262"/>
                    <a:pt x="0" y="586"/>
                  </a:cubicBezTo>
                  <a:cubicBezTo>
                    <a:pt x="0" y="910"/>
                    <a:pt x="456" y="1172"/>
                    <a:pt x="1016" y="1172"/>
                  </a:cubicBezTo>
                  <a:cubicBezTo>
                    <a:pt x="1578" y="1172"/>
                    <a:pt x="2032" y="910"/>
                    <a:pt x="2032" y="586"/>
                  </a:cubicBezTo>
                  <a:cubicBezTo>
                    <a:pt x="2032" y="262"/>
                    <a:pt x="1578" y="0"/>
                    <a:pt x="1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4868275" y="5025825"/>
              <a:ext cx="97600" cy="128925"/>
            </a:xfrm>
            <a:custGeom>
              <a:avLst/>
              <a:gdLst/>
              <a:ahLst/>
              <a:cxnLst/>
              <a:rect l="l" t="t" r="r" b="b"/>
              <a:pathLst>
                <a:path w="3904" h="5157" extrusionOk="0">
                  <a:moveTo>
                    <a:pt x="3208" y="401"/>
                  </a:moveTo>
                  <a:cubicBezTo>
                    <a:pt x="3903" y="802"/>
                    <a:pt x="3903" y="2101"/>
                    <a:pt x="3208" y="3305"/>
                  </a:cubicBezTo>
                  <a:cubicBezTo>
                    <a:pt x="2515" y="4507"/>
                    <a:pt x="1389" y="5156"/>
                    <a:pt x="694" y="4755"/>
                  </a:cubicBezTo>
                  <a:cubicBezTo>
                    <a:pt x="0" y="4355"/>
                    <a:pt x="0" y="3055"/>
                    <a:pt x="694" y="1853"/>
                  </a:cubicBezTo>
                  <a:cubicBezTo>
                    <a:pt x="1389" y="650"/>
                    <a:pt x="2515" y="0"/>
                    <a:pt x="3208" y="40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5102875" y="4891875"/>
              <a:ext cx="88925" cy="130975"/>
            </a:xfrm>
            <a:custGeom>
              <a:avLst/>
              <a:gdLst/>
              <a:ahLst/>
              <a:cxnLst/>
              <a:rect l="l" t="t" r="r" b="b"/>
              <a:pathLst>
                <a:path w="3557" h="5239" extrusionOk="0">
                  <a:moveTo>
                    <a:pt x="3557" y="1593"/>
                  </a:moveTo>
                  <a:cubicBezTo>
                    <a:pt x="3557" y="2727"/>
                    <a:pt x="2760" y="4106"/>
                    <a:pt x="1779" y="4672"/>
                  </a:cubicBezTo>
                  <a:cubicBezTo>
                    <a:pt x="797" y="5238"/>
                    <a:pt x="1" y="4780"/>
                    <a:pt x="1" y="3646"/>
                  </a:cubicBezTo>
                  <a:cubicBezTo>
                    <a:pt x="1" y="2512"/>
                    <a:pt x="795" y="1134"/>
                    <a:pt x="1779" y="567"/>
                  </a:cubicBezTo>
                  <a:cubicBezTo>
                    <a:pt x="2762" y="1"/>
                    <a:pt x="3557" y="459"/>
                    <a:pt x="3557" y="159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5333125" y="4758925"/>
              <a:ext cx="88975" cy="130975"/>
            </a:xfrm>
            <a:custGeom>
              <a:avLst/>
              <a:gdLst/>
              <a:ahLst/>
              <a:cxnLst/>
              <a:rect l="l" t="t" r="r" b="b"/>
              <a:pathLst>
                <a:path w="3559" h="5239" extrusionOk="0">
                  <a:moveTo>
                    <a:pt x="3558" y="1593"/>
                  </a:moveTo>
                  <a:cubicBezTo>
                    <a:pt x="3558" y="2727"/>
                    <a:pt x="2762" y="4106"/>
                    <a:pt x="1780" y="4672"/>
                  </a:cubicBezTo>
                  <a:cubicBezTo>
                    <a:pt x="799" y="5238"/>
                    <a:pt x="1" y="4780"/>
                    <a:pt x="1" y="3646"/>
                  </a:cubicBezTo>
                  <a:cubicBezTo>
                    <a:pt x="1" y="2512"/>
                    <a:pt x="797" y="1134"/>
                    <a:pt x="1780" y="567"/>
                  </a:cubicBezTo>
                  <a:cubicBezTo>
                    <a:pt x="2764" y="1"/>
                    <a:pt x="3558" y="459"/>
                    <a:pt x="3558" y="159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5563425" y="4625975"/>
              <a:ext cx="88925" cy="131000"/>
            </a:xfrm>
            <a:custGeom>
              <a:avLst/>
              <a:gdLst/>
              <a:ahLst/>
              <a:cxnLst/>
              <a:rect l="l" t="t" r="r" b="b"/>
              <a:pathLst>
                <a:path w="3557" h="5240" extrusionOk="0">
                  <a:moveTo>
                    <a:pt x="3557" y="1593"/>
                  </a:moveTo>
                  <a:cubicBezTo>
                    <a:pt x="3557" y="2727"/>
                    <a:pt x="2760" y="4106"/>
                    <a:pt x="1779" y="4672"/>
                  </a:cubicBezTo>
                  <a:cubicBezTo>
                    <a:pt x="797" y="5240"/>
                    <a:pt x="1" y="4780"/>
                    <a:pt x="1" y="3646"/>
                  </a:cubicBezTo>
                  <a:cubicBezTo>
                    <a:pt x="1" y="2512"/>
                    <a:pt x="797" y="1134"/>
                    <a:pt x="1779" y="567"/>
                  </a:cubicBezTo>
                  <a:cubicBezTo>
                    <a:pt x="2762" y="0"/>
                    <a:pt x="3557" y="459"/>
                    <a:pt x="3557" y="159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5793675" y="4493025"/>
              <a:ext cx="88975" cy="130975"/>
            </a:xfrm>
            <a:custGeom>
              <a:avLst/>
              <a:gdLst/>
              <a:ahLst/>
              <a:cxnLst/>
              <a:rect l="l" t="t" r="r" b="b"/>
              <a:pathLst>
                <a:path w="3559" h="5239" extrusionOk="0">
                  <a:moveTo>
                    <a:pt x="3558" y="1593"/>
                  </a:moveTo>
                  <a:cubicBezTo>
                    <a:pt x="3558" y="2727"/>
                    <a:pt x="2762" y="4106"/>
                    <a:pt x="1780" y="4672"/>
                  </a:cubicBezTo>
                  <a:cubicBezTo>
                    <a:pt x="799" y="5238"/>
                    <a:pt x="1" y="4779"/>
                    <a:pt x="1" y="3646"/>
                  </a:cubicBezTo>
                  <a:cubicBezTo>
                    <a:pt x="1" y="2512"/>
                    <a:pt x="797" y="1134"/>
                    <a:pt x="1780" y="566"/>
                  </a:cubicBezTo>
                  <a:cubicBezTo>
                    <a:pt x="2764" y="0"/>
                    <a:pt x="3558" y="459"/>
                    <a:pt x="3558" y="1593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6019650" y="4361050"/>
              <a:ext cx="97600" cy="128925"/>
            </a:xfrm>
            <a:custGeom>
              <a:avLst/>
              <a:gdLst/>
              <a:ahLst/>
              <a:cxnLst/>
              <a:rect l="l" t="t" r="r" b="b"/>
              <a:pathLst>
                <a:path w="3904" h="5157" extrusionOk="0">
                  <a:moveTo>
                    <a:pt x="3209" y="402"/>
                  </a:moveTo>
                  <a:cubicBezTo>
                    <a:pt x="3904" y="803"/>
                    <a:pt x="3904" y="2103"/>
                    <a:pt x="3209" y="3305"/>
                  </a:cubicBezTo>
                  <a:cubicBezTo>
                    <a:pt x="2515" y="4507"/>
                    <a:pt x="1389" y="5157"/>
                    <a:pt x="694" y="4757"/>
                  </a:cubicBezTo>
                  <a:cubicBezTo>
                    <a:pt x="1" y="4356"/>
                    <a:pt x="1" y="3055"/>
                    <a:pt x="694" y="1853"/>
                  </a:cubicBezTo>
                  <a:cubicBezTo>
                    <a:pt x="1389" y="651"/>
                    <a:pt x="2514" y="1"/>
                    <a:pt x="3209" y="40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1623900" y="4063425"/>
              <a:ext cx="2314825" cy="1353550"/>
            </a:xfrm>
            <a:custGeom>
              <a:avLst/>
              <a:gdLst/>
              <a:ahLst/>
              <a:cxnLst/>
              <a:rect l="l" t="t" r="r" b="b"/>
              <a:pathLst>
                <a:path w="92593" h="54142" extrusionOk="0">
                  <a:moveTo>
                    <a:pt x="67728" y="54142"/>
                  </a:moveTo>
                  <a:cubicBezTo>
                    <a:pt x="67602" y="54142"/>
                    <a:pt x="67480" y="54108"/>
                    <a:pt x="67372" y="54046"/>
                  </a:cubicBezTo>
                  <a:lnTo>
                    <a:pt x="474" y="15312"/>
                  </a:lnTo>
                  <a:cubicBezTo>
                    <a:pt x="0" y="15038"/>
                    <a:pt x="0" y="14356"/>
                    <a:pt x="474" y="14082"/>
                  </a:cubicBezTo>
                  <a:lnTo>
                    <a:pt x="24523" y="197"/>
                  </a:lnTo>
                  <a:cubicBezTo>
                    <a:pt x="24862" y="1"/>
                    <a:pt x="25296" y="117"/>
                    <a:pt x="25493" y="458"/>
                  </a:cubicBezTo>
                  <a:cubicBezTo>
                    <a:pt x="25690" y="797"/>
                    <a:pt x="25573" y="1231"/>
                    <a:pt x="25233" y="1428"/>
                  </a:cubicBezTo>
                  <a:lnTo>
                    <a:pt x="2250" y="14699"/>
                  </a:lnTo>
                  <a:lnTo>
                    <a:pt x="67728" y="52610"/>
                  </a:lnTo>
                  <a:lnTo>
                    <a:pt x="91421" y="38931"/>
                  </a:lnTo>
                  <a:cubicBezTo>
                    <a:pt x="91761" y="38731"/>
                    <a:pt x="92199" y="38847"/>
                    <a:pt x="92396" y="39189"/>
                  </a:cubicBezTo>
                  <a:cubicBezTo>
                    <a:pt x="92593" y="39530"/>
                    <a:pt x="92474" y="39966"/>
                    <a:pt x="92131" y="40161"/>
                  </a:cubicBezTo>
                  <a:lnTo>
                    <a:pt x="68084" y="54046"/>
                  </a:lnTo>
                  <a:cubicBezTo>
                    <a:pt x="67975" y="54108"/>
                    <a:pt x="67852" y="54142"/>
                    <a:pt x="67728" y="5414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807000" y="3919500"/>
              <a:ext cx="1346275" cy="777300"/>
            </a:xfrm>
            <a:custGeom>
              <a:avLst/>
              <a:gdLst/>
              <a:ahLst/>
              <a:cxnLst/>
              <a:rect l="l" t="t" r="r" b="b"/>
              <a:pathLst>
                <a:path w="53851" h="31092" extrusionOk="0">
                  <a:moveTo>
                    <a:pt x="40203" y="7880"/>
                  </a:moveTo>
                  <a:cubicBezTo>
                    <a:pt x="39261" y="7337"/>
                    <a:pt x="38243" y="6863"/>
                    <a:pt x="37169" y="6459"/>
                  </a:cubicBezTo>
                  <a:lnTo>
                    <a:pt x="39360" y="1740"/>
                  </a:lnTo>
                  <a:lnTo>
                    <a:pt x="28113" y="1"/>
                  </a:lnTo>
                  <a:lnTo>
                    <a:pt x="25923" y="4721"/>
                  </a:lnTo>
                  <a:cubicBezTo>
                    <a:pt x="23339" y="4801"/>
                    <a:pt x="20779" y="5188"/>
                    <a:pt x="18419" y="5880"/>
                  </a:cubicBezTo>
                  <a:lnTo>
                    <a:pt x="12435" y="2426"/>
                  </a:lnTo>
                  <a:lnTo>
                    <a:pt x="4201" y="7179"/>
                  </a:lnTo>
                  <a:lnTo>
                    <a:pt x="10185" y="10634"/>
                  </a:lnTo>
                  <a:cubicBezTo>
                    <a:pt x="8985" y="11996"/>
                    <a:pt x="8314" y="13475"/>
                    <a:pt x="8176" y="14966"/>
                  </a:cubicBezTo>
                  <a:lnTo>
                    <a:pt x="0" y="16232"/>
                  </a:lnTo>
                  <a:lnTo>
                    <a:pt x="3014" y="22725"/>
                  </a:lnTo>
                  <a:lnTo>
                    <a:pt x="11187" y="21461"/>
                  </a:lnTo>
                  <a:cubicBezTo>
                    <a:pt x="11887" y="22080"/>
                    <a:pt x="12706" y="22667"/>
                    <a:pt x="13649" y="23211"/>
                  </a:cubicBezTo>
                  <a:cubicBezTo>
                    <a:pt x="14590" y="23756"/>
                    <a:pt x="15608" y="24228"/>
                    <a:pt x="16681" y="24632"/>
                  </a:cubicBezTo>
                  <a:lnTo>
                    <a:pt x="14492" y="29351"/>
                  </a:lnTo>
                  <a:lnTo>
                    <a:pt x="25738" y="31092"/>
                  </a:lnTo>
                  <a:lnTo>
                    <a:pt x="27929" y="26372"/>
                  </a:lnTo>
                  <a:cubicBezTo>
                    <a:pt x="30513" y="26291"/>
                    <a:pt x="33073" y="25904"/>
                    <a:pt x="35433" y="25212"/>
                  </a:cubicBezTo>
                  <a:lnTo>
                    <a:pt x="41417" y="28667"/>
                  </a:lnTo>
                  <a:lnTo>
                    <a:pt x="49649" y="23913"/>
                  </a:lnTo>
                  <a:lnTo>
                    <a:pt x="43665" y="20459"/>
                  </a:lnTo>
                  <a:cubicBezTo>
                    <a:pt x="44866" y="19096"/>
                    <a:pt x="45536" y="17617"/>
                    <a:pt x="45674" y="16126"/>
                  </a:cubicBezTo>
                  <a:lnTo>
                    <a:pt x="53850" y="14860"/>
                  </a:lnTo>
                  <a:lnTo>
                    <a:pt x="50838" y="8368"/>
                  </a:lnTo>
                  <a:lnTo>
                    <a:pt x="42664" y="9632"/>
                  </a:lnTo>
                  <a:cubicBezTo>
                    <a:pt x="41964" y="9011"/>
                    <a:pt x="41145" y="8425"/>
                    <a:pt x="40203" y="7880"/>
                  </a:cubicBezTo>
                  <a:close/>
                  <a:moveTo>
                    <a:pt x="33598" y="19397"/>
                  </a:moveTo>
                  <a:cubicBezTo>
                    <a:pt x="29912" y="21524"/>
                    <a:pt x="23938" y="21524"/>
                    <a:pt x="20254" y="19397"/>
                  </a:cubicBezTo>
                  <a:cubicBezTo>
                    <a:pt x="16569" y="17270"/>
                    <a:pt x="16569" y="13820"/>
                    <a:pt x="20254" y="11693"/>
                  </a:cubicBezTo>
                  <a:cubicBezTo>
                    <a:pt x="23938" y="9567"/>
                    <a:pt x="29912" y="9567"/>
                    <a:pt x="33597" y="11693"/>
                  </a:cubicBezTo>
                  <a:cubicBezTo>
                    <a:pt x="37281" y="13820"/>
                    <a:pt x="37283" y="17270"/>
                    <a:pt x="33598" y="193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1225075" y="4158650"/>
              <a:ext cx="512875" cy="227625"/>
            </a:xfrm>
            <a:custGeom>
              <a:avLst/>
              <a:gdLst/>
              <a:ahLst/>
              <a:cxnLst/>
              <a:rect l="l" t="t" r="r" b="b"/>
              <a:pathLst>
                <a:path w="20515" h="9105" extrusionOk="0">
                  <a:moveTo>
                    <a:pt x="17930" y="9105"/>
                  </a:moveTo>
                  <a:cubicBezTo>
                    <a:pt x="20514" y="6979"/>
                    <a:pt x="20163" y="4027"/>
                    <a:pt x="16875" y="2127"/>
                  </a:cubicBezTo>
                  <a:cubicBezTo>
                    <a:pt x="13190" y="1"/>
                    <a:pt x="7215" y="1"/>
                    <a:pt x="3531" y="2127"/>
                  </a:cubicBezTo>
                  <a:cubicBezTo>
                    <a:pt x="592" y="3824"/>
                    <a:pt x="0" y="6360"/>
                    <a:pt x="1747" y="8396"/>
                  </a:cubicBezTo>
                  <a:cubicBezTo>
                    <a:pt x="2191" y="7879"/>
                    <a:pt x="2784" y="7394"/>
                    <a:pt x="3531" y="6963"/>
                  </a:cubicBezTo>
                  <a:cubicBezTo>
                    <a:pt x="7215" y="4834"/>
                    <a:pt x="13190" y="4834"/>
                    <a:pt x="16875" y="6963"/>
                  </a:cubicBezTo>
                  <a:cubicBezTo>
                    <a:pt x="17621" y="7393"/>
                    <a:pt x="18213" y="7879"/>
                    <a:pt x="18658" y="8396"/>
                  </a:cubicBezTo>
                  <a:cubicBezTo>
                    <a:pt x="18436" y="8652"/>
                    <a:pt x="18192" y="8890"/>
                    <a:pt x="17930" y="9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807000" y="4326375"/>
              <a:ext cx="417025" cy="326900"/>
            </a:xfrm>
            <a:custGeom>
              <a:avLst/>
              <a:gdLst/>
              <a:ahLst/>
              <a:cxnLst/>
              <a:rect l="l" t="t" r="r" b="b"/>
              <a:pathLst>
                <a:path w="16681" h="13076" extrusionOk="0">
                  <a:moveTo>
                    <a:pt x="13649" y="6936"/>
                  </a:moveTo>
                  <a:cubicBezTo>
                    <a:pt x="12706" y="6392"/>
                    <a:pt x="11887" y="5805"/>
                    <a:pt x="11187" y="5186"/>
                  </a:cubicBezTo>
                  <a:lnTo>
                    <a:pt x="3014" y="6450"/>
                  </a:lnTo>
                  <a:lnTo>
                    <a:pt x="21" y="1"/>
                  </a:lnTo>
                  <a:lnTo>
                    <a:pt x="0" y="4"/>
                  </a:lnTo>
                  <a:lnTo>
                    <a:pt x="21" y="49"/>
                  </a:lnTo>
                  <a:lnTo>
                    <a:pt x="0" y="52"/>
                  </a:lnTo>
                  <a:lnTo>
                    <a:pt x="21" y="98"/>
                  </a:lnTo>
                  <a:lnTo>
                    <a:pt x="0" y="101"/>
                  </a:lnTo>
                  <a:lnTo>
                    <a:pt x="21" y="145"/>
                  </a:lnTo>
                  <a:lnTo>
                    <a:pt x="0" y="148"/>
                  </a:lnTo>
                  <a:lnTo>
                    <a:pt x="21" y="192"/>
                  </a:lnTo>
                  <a:lnTo>
                    <a:pt x="0" y="195"/>
                  </a:lnTo>
                  <a:lnTo>
                    <a:pt x="21" y="240"/>
                  </a:lnTo>
                  <a:lnTo>
                    <a:pt x="0" y="243"/>
                  </a:lnTo>
                  <a:lnTo>
                    <a:pt x="21" y="287"/>
                  </a:lnTo>
                  <a:lnTo>
                    <a:pt x="0" y="290"/>
                  </a:lnTo>
                  <a:lnTo>
                    <a:pt x="21" y="335"/>
                  </a:lnTo>
                  <a:lnTo>
                    <a:pt x="0" y="338"/>
                  </a:lnTo>
                  <a:lnTo>
                    <a:pt x="21" y="384"/>
                  </a:lnTo>
                  <a:lnTo>
                    <a:pt x="0" y="387"/>
                  </a:lnTo>
                  <a:lnTo>
                    <a:pt x="21" y="431"/>
                  </a:lnTo>
                  <a:lnTo>
                    <a:pt x="0" y="434"/>
                  </a:lnTo>
                  <a:lnTo>
                    <a:pt x="21" y="479"/>
                  </a:lnTo>
                  <a:lnTo>
                    <a:pt x="0" y="482"/>
                  </a:lnTo>
                  <a:lnTo>
                    <a:pt x="21" y="526"/>
                  </a:lnTo>
                  <a:lnTo>
                    <a:pt x="0" y="531"/>
                  </a:lnTo>
                  <a:lnTo>
                    <a:pt x="21" y="575"/>
                  </a:lnTo>
                  <a:lnTo>
                    <a:pt x="0" y="578"/>
                  </a:lnTo>
                  <a:lnTo>
                    <a:pt x="21" y="623"/>
                  </a:lnTo>
                  <a:lnTo>
                    <a:pt x="0" y="628"/>
                  </a:lnTo>
                  <a:lnTo>
                    <a:pt x="21" y="671"/>
                  </a:lnTo>
                  <a:lnTo>
                    <a:pt x="0" y="675"/>
                  </a:lnTo>
                  <a:lnTo>
                    <a:pt x="21" y="720"/>
                  </a:lnTo>
                  <a:lnTo>
                    <a:pt x="0" y="721"/>
                  </a:lnTo>
                  <a:lnTo>
                    <a:pt x="21" y="767"/>
                  </a:lnTo>
                  <a:lnTo>
                    <a:pt x="0" y="770"/>
                  </a:lnTo>
                  <a:lnTo>
                    <a:pt x="21" y="814"/>
                  </a:lnTo>
                  <a:lnTo>
                    <a:pt x="0" y="817"/>
                  </a:lnTo>
                  <a:lnTo>
                    <a:pt x="21" y="862"/>
                  </a:lnTo>
                  <a:lnTo>
                    <a:pt x="0" y="865"/>
                  </a:lnTo>
                  <a:lnTo>
                    <a:pt x="21" y="911"/>
                  </a:lnTo>
                  <a:lnTo>
                    <a:pt x="0" y="914"/>
                  </a:lnTo>
                  <a:lnTo>
                    <a:pt x="21" y="959"/>
                  </a:lnTo>
                  <a:lnTo>
                    <a:pt x="0" y="962"/>
                  </a:lnTo>
                  <a:lnTo>
                    <a:pt x="21" y="1006"/>
                  </a:lnTo>
                  <a:lnTo>
                    <a:pt x="0" y="1009"/>
                  </a:lnTo>
                  <a:lnTo>
                    <a:pt x="21" y="1053"/>
                  </a:lnTo>
                  <a:lnTo>
                    <a:pt x="0" y="1056"/>
                  </a:lnTo>
                  <a:lnTo>
                    <a:pt x="21" y="1101"/>
                  </a:lnTo>
                  <a:lnTo>
                    <a:pt x="0" y="1104"/>
                  </a:lnTo>
                  <a:lnTo>
                    <a:pt x="21" y="1148"/>
                  </a:lnTo>
                  <a:lnTo>
                    <a:pt x="0" y="1153"/>
                  </a:lnTo>
                  <a:lnTo>
                    <a:pt x="21" y="1197"/>
                  </a:lnTo>
                  <a:lnTo>
                    <a:pt x="0" y="1200"/>
                  </a:lnTo>
                  <a:lnTo>
                    <a:pt x="21" y="1245"/>
                  </a:lnTo>
                  <a:lnTo>
                    <a:pt x="0" y="1248"/>
                  </a:lnTo>
                  <a:lnTo>
                    <a:pt x="21" y="1292"/>
                  </a:lnTo>
                  <a:lnTo>
                    <a:pt x="0" y="1295"/>
                  </a:lnTo>
                  <a:lnTo>
                    <a:pt x="21" y="1341"/>
                  </a:lnTo>
                  <a:lnTo>
                    <a:pt x="0" y="1344"/>
                  </a:lnTo>
                  <a:lnTo>
                    <a:pt x="21" y="1389"/>
                  </a:lnTo>
                  <a:lnTo>
                    <a:pt x="0" y="1392"/>
                  </a:lnTo>
                  <a:lnTo>
                    <a:pt x="21" y="1436"/>
                  </a:lnTo>
                  <a:lnTo>
                    <a:pt x="0" y="1441"/>
                  </a:lnTo>
                  <a:lnTo>
                    <a:pt x="21" y="1486"/>
                  </a:lnTo>
                  <a:lnTo>
                    <a:pt x="0" y="1489"/>
                  </a:lnTo>
                  <a:lnTo>
                    <a:pt x="21" y="1533"/>
                  </a:lnTo>
                  <a:lnTo>
                    <a:pt x="0" y="1536"/>
                  </a:lnTo>
                  <a:lnTo>
                    <a:pt x="21" y="1580"/>
                  </a:lnTo>
                  <a:lnTo>
                    <a:pt x="0" y="1583"/>
                  </a:lnTo>
                  <a:lnTo>
                    <a:pt x="21" y="1628"/>
                  </a:lnTo>
                  <a:lnTo>
                    <a:pt x="0" y="1631"/>
                  </a:lnTo>
                  <a:lnTo>
                    <a:pt x="21" y="1675"/>
                  </a:lnTo>
                  <a:lnTo>
                    <a:pt x="0" y="1678"/>
                  </a:lnTo>
                  <a:lnTo>
                    <a:pt x="21" y="1725"/>
                  </a:lnTo>
                  <a:lnTo>
                    <a:pt x="0" y="1728"/>
                  </a:lnTo>
                  <a:lnTo>
                    <a:pt x="21" y="1772"/>
                  </a:lnTo>
                  <a:lnTo>
                    <a:pt x="0" y="1775"/>
                  </a:lnTo>
                  <a:lnTo>
                    <a:pt x="21" y="1819"/>
                  </a:lnTo>
                  <a:lnTo>
                    <a:pt x="0" y="1822"/>
                  </a:lnTo>
                  <a:lnTo>
                    <a:pt x="21" y="1867"/>
                  </a:lnTo>
                  <a:lnTo>
                    <a:pt x="0" y="1870"/>
                  </a:lnTo>
                  <a:lnTo>
                    <a:pt x="21" y="1914"/>
                  </a:lnTo>
                  <a:lnTo>
                    <a:pt x="0" y="1917"/>
                  </a:lnTo>
                  <a:lnTo>
                    <a:pt x="21" y="1963"/>
                  </a:lnTo>
                  <a:lnTo>
                    <a:pt x="0" y="1966"/>
                  </a:lnTo>
                  <a:lnTo>
                    <a:pt x="21" y="2011"/>
                  </a:lnTo>
                  <a:lnTo>
                    <a:pt x="0" y="2014"/>
                  </a:lnTo>
                  <a:lnTo>
                    <a:pt x="21" y="2058"/>
                  </a:lnTo>
                  <a:lnTo>
                    <a:pt x="0" y="2061"/>
                  </a:lnTo>
                  <a:lnTo>
                    <a:pt x="21" y="2107"/>
                  </a:lnTo>
                  <a:lnTo>
                    <a:pt x="0" y="2110"/>
                  </a:lnTo>
                  <a:lnTo>
                    <a:pt x="21" y="2154"/>
                  </a:lnTo>
                  <a:lnTo>
                    <a:pt x="0" y="2158"/>
                  </a:lnTo>
                  <a:lnTo>
                    <a:pt x="21" y="2202"/>
                  </a:lnTo>
                  <a:lnTo>
                    <a:pt x="0" y="2205"/>
                  </a:lnTo>
                  <a:lnTo>
                    <a:pt x="21" y="2250"/>
                  </a:lnTo>
                  <a:lnTo>
                    <a:pt x="0" y="2255"/>
                  </a:lnTo>
                  <a:lnTo>
                    <a:pt x="21" y="2299"/>
                  </a:lnTo>
                  <a:lnTo>
                    <a:pt x="0" y="2302"/>
                  </a:lnTo>
                  <a:lnTo>
                    <a:pt x="21" y="2347"/>
                  </a:lnTo>
                  <a:lnTo>
                    <a:pt x="0" y="2349"/>
                  </a:lnTo>
                  <a:lnTo>
                    <a:pt x="21" y="2394"/>
                  </a:lnTo>
                  <a:lnTo>
                    <a:pt x="0" y="2397"/>
                  </a:lnTo>
                  <a:lnTo>
                    <a:pt x="21" y="2441"/>
                  </a:lnTo>
                  <a:lnTo>
                    <a:pt x="0" y="2444"/>
                  </a:lnTo>
                  <a:lnTo>
                    <a:pt x="21" y="2490"/>
                  </a:lnTo>
                  <a:lnTo>
                    <a:pt x="0" y="2493"/>
                  </a:lnTo>
                  <a:lnTo>
                    <a:pt x="21" y="2538"/>
                  </a:lnTo>
                  <a:lnTo>
                    <a:pt x="0" y="2541"/>
                  </a:lnTo>
                  <a:lnTo>
                    <a:pt x="21" y="2586"/>
                  </a:lnTo>
                  <a:lnTo>
                    <a:pt x="0" y="2590"/>
                  </a:lnTo>
                  <a:lnTo>
                    <a:pt x="21" y="2633"/>
                  </a:lnTo>
                  <a:lnTo>
                    <a:pt x="0" y="2636"/>
                  </a:lnTo>
                  <a:lnTo>
                    <a:pt x="21" y="2682"/>
                  </a:lnTo>
                  <a:lnTo>
                    <a:pt x="0" y="2685"/>
                  </a:lnTo>
                  <a:lnTo>
                    <a:pt x="21" y="2729"/>
                  </a:lnTo>
                  <a:lnTo>
                    <a:pt x="0" y="2733"/>
                  </a:lnTo>
                  <a:lnTo>
                    <a:pt x="21" y="2777"/>
                  </a:lnTo>
                  <a:lnTo>
                    <a:pt x="0" y="2780"/>
                  </a:lnTo>
                  <a:lnTo>
                    <a:pt x="21" y="2826"/>
                  </a:lnTo>
                  <a:lnTo>
                    <a:pt x="0" y="2829"/>
                  </a:lnTo>
                  <a:lnTo>
                    <a:pt x="21" y="2873"/>
                  </a:lnTo>
                  <a:lnTo>
                    <a:pt x="0" y="2876"/>
                  </a:lnTo>
                  <a:lnTo>
                    <a:pt x="21" y="2921"/>
                  </a:lnTo>
                  <a:lnTo>
                    <a:pt x="0" y="2924"/>
                  </a:lnTo>
                  <a:lnTo>
                    <a:pt x="21" y="2969"/>
                  </a:lnTo>
                  <a:lnTo>
                    <a:pt x="0" y="2973"/>
                  </a:lnTo>
                  <a:lnTo>
                    <a:pt x="21" y="3016"/>
                  </a:lnTo>
                  <a:lnTo>
                    <a:pt x="0" y="3019"/>
                  </a:lnTo>
                  <a:lnTo>
                    <a:pt x="21" y="3065"/>
                  </a:lnTo>
                  <a:lnTo>
                    <a:pt x="0" y="3068"/>
                  </a:lnTo>
                  <a:lnTo>
                    <a:pt x="21" y="3113"/>
                  </a:lnTo>
                  <a:lnTo>
                    <a:pt x="0" y="3116"/>
                  </a:lnTo>
                  <a:lnTo>
                    <a:pt x="21" y="3160"/>
                  </a:lnTo>
                  <a:lnTo>
                    <a:pt x="0" y="3163"/>
                  </a:lnTo>
                  <a:lnTo>
                    <a:pt x="21" y="3207"/>
                  </a:lnTo>
                  <a:lnTo>
                    <a:pt x="0" y="3210"/>
                  </a:lnTo>
                  <a:lnTo>
                    <a:pt x="21" y="3256"/>
                  </a:lnTo>
                  <a:lnTo>
                    <a:pt x="0" y="3259"/>
                  </a:lnTo>
                  <a:lnTo>
                    <a:pt x="21" y="3303"/>
                  </a:lnTo>
                  <a:lnTo>
                    <a:pt x="0" y="3306"/>
                  </a:lnTo>
                  <a:lnTo>
                    <a:pt x="21" y="3352"/>
                  </a:lnTo>
                  <a:lnTo>
                    <a:pt x="0" y="3356"/>
                  </a:lnTo>
                  <a:lnTo>
                    <a:pt x="21" y="3399"/>
                  </a:lnTo>
                  <a:lnTo>
                    <a:pt x="0" y="3402"/>
                  </a:lnTo>
                  <a:lnTo>
                    <a:pt x="21" y="3448"/>
                  </a:lnTo>
                  <a:lnTo>
                    <a:pt x="0" y="3451"/>
                  </a:lnTo>
                  <a:lnTo>
                    <a:pt x="21" y="3495"/>
                  </a:lnTo>
                  <a:lnTo>
                    <a:pt x="0" y="3498"/>
                  </a:lnTo>
                  <a:lnTo>
                    <a:pt x="21" y="3543"/>
                  </a:lnTo>
                  <a:lnTo>
                    <a:pt x="0" y="3546"/>
                  </a:lnTo>
                  <a:lnTo>
                    <a:pt x="21" y="3592"/>
                  </a:lnTo>
                  <a:lnTo>
                    <a:pt x="0" y="3595"/>
                  </a:lnTo>
                  <a:lnTo>
                    <a:pt x="21" y="3639"/>
                  </a:lnTo>
                  <a:lnTo>
                    <a:pt x="0" y="3642"/>
                  </a:lnTo>
                  <a:lnTo>
                    <a:pt x="21" y="3687"/>
                  </a:lnTo>
                  <a:lnTo>
                    <a:pt x="0" y="3690"/>
                  </a:lnTo>
                  <a:lnTo>
                    <a:pt x="21" y="3734"/>
                  </a:lnTo>
                  <a:lnTo>
                    <a:pt x="0" y="3739"/>
                  </a:lnTo>
                  <a:lnTo>
                    <a:pt x="21" y="3782"/>
                  </a:lnTo>
                  <a:lnTo>
                    <a:pt x="0" y="3785"/>
                  </a:lnTo>
                  <a:lnTo>
                    <a:pt x="21" y="3831"/>
                  </a:lnTo>
                  <a:lnTo>
                    <a:pt x="0" y="3834"/>
                  </a:lnTo>
                  <a:lnTo>
                    <a:pt x="21" y="3878"/>
                  </a:lnTo>
                  <a:lnTo>
                    <a:pt x="0" y="3882"/>
                  </a:lnTo>
                  <a:lnTo>
                    <a:pt x="21" y="3926"/>
                  </a:lnTo>
                  <a:lnTo>
                    <a:pt x="0" y="3929"/>
                  </a:lnTo>
                  <a:lnTo>
                    <a:pt x="21" y="3975"/>
                  </a:lnTo>
                  <a:lnTo>
                    <a:pt x="0" y="3976"/>
                  </a:lnTo>
                  <a:lnTo>
                    <a:pt x="21" y="4022"/>
                  </a:lnTo>
                  <a:lnTo>
                    <a:pt x="0" y="4025"/>
                  </a:lnTo>
                  <a:lnTo>
                    <a:pt x="21" y="4069"/>
                  </a:lnTo>
                  <a:lnTo>
                    <a:pt x="0" y="4072"/>
                  </a:lnTo>
                  <a:lnTo>
                    <a:pt x="21" y="4117"/>
                  </a:lnTo>
                  <a:lnTo>
                    <a:pt x="0" y="4120"/>
                  </a:lnTo>
                  <a:lnTo>
                    <a:pt x="21" y="4165"/>
                  </a:lnTo>
                  <a:lnTo>
                    <a:pt x="0" y="4168"/>
                  </a:lnTo>
                  <a:lnTo>
                    <a:pt x="21" y="4214"/>
                  </a:lnTo>
                  <a:lnTo>
                    <a:pt x="0" y="4217"/>
                  </a:lnTo>
                  <a:lnTo>
                    <a:pt x="21" y="4261"/>
                  </a:lnTo>
                  <a:lnTo>
                    <a:pt x="0" y="4264"/>
                  </a:lnTo>
                  <a:lnTo>
                    <a:pt x="21" y="4309"/>
                  </a:lnTo>
                  <a:lnTo>
                    <a:pt x="0" y="4312"/>
                  </a:lnTo>
                  <a:lnTo>
                    <a:pt x="21" y="4358"/>
                  </a:lnTo>
                  <a:lnTo>
                    <a:pt x="0" y="4361"/>
                  </a:lnTo>
                  <a:lnTo>
                    <a:pt x="21" y="4405"/>
                  </a:lnTo>
                  <a:lnTo>
                    <a:pt x="0" y="4408"/>
                  </a:lnTo>
                  <a:lnTo>
                    <a:pt x="21" y="4453"/>
                  </a:lnTo>
                  <a:lnTo>
                    <a:pt x="0" y="4456"/>
                  </a:lnTo>
                  <a:lnTo>
                    <a:pt x="21" y="4500"/>
                  </a:lnTo>
                  <a:lnTo>
                    <a:pt x="0" y="4503"/>
                  </a:lnTo>
                  <a:lnTo>
                    <a:pt x="21" y="4548"/>
                  </a:lnTo>
                  <a:lnTo>
                    <a:pt x="0" y="4551"/>
                  </a:lnTo>
                  <a:lnTo>
                    <a:pt x="21" y="4597"/>
                  </a:lnTo>
                  <a:lnTo>
                    <a:pt x="0" y="4600"/>
                  </a:lnTo>
                  <a:lnTo>
                    <a:pt x="21" y="4644"/>
                  </a:lnTo>
                  <a:lnTo>
                    <a:pt x="0" y="4647"/>
                  </a:lnTo>
                  <a:lnTo>
                    <a:pt x="21" y="4692"/>
                  </a:lnTo>
                  <a:lnTo>
                    <a:pt x="0" y="4695"/>
                  </a:lnTo>
                  <a:lnTo>
                    <a:pt x="21" y="4741"/>
                  </a:lnTo>
                  <a:lnTo>
                    <a:pt x="0" y="4744"/>
                  </a:lnTo>
                  <a:lnTo>
                    <a:pt x="21" y="4788"/>
                  </a:lnTo>
                  <a:lnTo>
                    <a:pt x="0" y="4791"/>
                  </a:lnTo>
                  <a:lnTo>
                    <a:pt x="3014" y="11283"/>
                  </a:lnTo>
                  <a:lnTo>
                    <a:pt x="11187" y="10018"/>
                  </a:lnTo>
                  <a:cubicBezTo>
                    <a:pt x="11887" y="10639"/>
                    <a:pt x="12706" y="11226"/>
                    <a:pt x="13649" y="11769"/>
                  </a:cubicBezTo>
                  <a:cubicBezTo>
                    <a:pt x="14024" y="11987"/>
                    <a:pt x="14415" y="12189"/>
                    <a:pt x="14813" y="12383"/>
                  </a:cubicBezTo>
                  <a:lnTo>
                    <a:pt x="14490" y="13076"/>
                  </a:lnTo>
                  <a:lnTo>
                    <a:pt x="16681" y="8356"/>
                  </a:lnTo>
                  <a:cubicBezTo>
                    <a:pt x="15608" y="7953"/>
                    <a:pt x="14590" y="7481"/>
                    <a:pt x="13649" y="69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1169250" y="4517275"/>
              <a:ext cx="879000" cy="300375"/>
            </a:xfrm>
            <a:custGeom>
              <a:avLst/>
              <a:gdLst/>
              <a:ahLst/>
              <a:cxnLst/>
              <a:rect l="l" t="t" r="r" b="b"/>
              <a:pathLst>
                <a:path w="35160" h="12015" extrusionOk="0">
                  <a:moveTo>
                    <a:pt x="26927" y="4754"/>
                  </a:moveTo>
                  <a:lnTo>
                    <a:pt x="20943" y="1300"/>
                  </a:lnTo>
                  <a:cubicBezTo>
                    <a:pt x="18583" y="1993"/>
                    <a:pt x="16023" y="2380"/>
                    <a:pt x="13439" y="2459"/>
                  </a:cubicBezTo>
                  <a:lnTo>
                    <a:pt x="11248" y="7181"/>
                  </a:lnTo>
                  <a:lnTo>
                    <a:pt x="0" y="5440"/>
                  </a:lnTo>
                  <a:lnTo>
                    <a:pt x="22" y="5443"/>
                  </a:lnTo>
                  <a:lnTo>
                    <a:pt x="0" y="5487"/>
                  </a:lnTo>
                  <a:lnTo>
                    <a:pt x="22" y="5490"/>
                  </a:lnTo>
                  <a:lnTo>
                    <a:pt x="2" y="5537"/>
                  </a:lnTo>
                  <a:lnTo>
                    <a:pt x="22" y="5540"/>
                  </a:lnTo>
                  <a:lnTo>
                    <a:pt x="2" y="5585"/>
                  </a:lnTo>
                  <a:lnTo>
                    <a:pt x="22" y="5588"/>
                  </a:lnTo>
                  <a:lnTo>
                    <a:pt x="2" y="5632"/>
                  </a:lnTo>
                  <a:lnTo>
                    <a:pt x="22" y="5635"/>
                  </a:lnTo>
                  <a:lnTo>
                    <a:pt x="2" y="5679"/>
                  </a:lnTo>
                  <a:lnTo>
                    <a:pt x="22" y="5682"/>
                  </a:lnTo>
                  <a:lnTo>
                    <a:pt x="2" y="5727"/>
                  </a:lnTo>
                  <a:lnTo>
                    <a:pt x="22" y="5731"/>
                  </a:lnTo>
                  <a:lnTo>
                    <a:pt x="2" y="5774"/>
                  </a:lnTo>
                  <a:lnTo>
                    <a:pt x="22" y="5779"/>
                  </a:lnTo>
                  <a:lnTo>
                    <a:pt x="2" y="5823"/>
                  </a:lnTo>
                  <a:lnTo>
                    <a:pt x="22" y="5826"/>
                  </a:lnTo>
                  <a:lnTo>
                    <a:pt x="2" y="5871"/>
                  </a:lnTo>
                  <a:lnTo>
                    <a:pt x="22" y="5874"/>
                  </a:lnTo>
                  <a:lnTo>
                    <a:pt x="2" y="5918"/>
                  </a:lnTo>
                  <a:lnTo>
                    <a:pt x="22" y="5921"/>
                  </a:lnTo>
                  <a:lnTo>
                    <a:pt x="2" y="5967"/>
                  </a:lnTo>
                  <a:lnTo>
                    <a:pt x="22" y="5970"/>
                  </a:lnTo>
                  <a:lnTo>
                    <a:pt x="2" y="6015"/>
                  </a:lnTo>
                  <a:lnTo>
                    <a:pt x="22" y="6018"/>
                  </a:lnTo>
                  <a:lnTo>
                    <a:pt x="2" y="6062"/>
                  </a:lnTo>
                  <a:lnTo>
                    <a:pt x="22" y="6065"/>
                  </a:lnTo>
                  <a:lnTo>
                    <a:pt x="2" y="6110"/>
                  </a:lnTo>
                  <a:lnTo>
                    <a:pt x="22" y="6114"/>
                  </a:lnTo>
                  <a:lnTo>
                    <a:pt x="2" y="6157"/>
                  </a:lnTo>
                  <a:lnTo>
                    <a:pt x="22" y="6162"/>
                  </a:lnTo>
                  <a:lnTo>
                    <a:pt x="2" y="6206"/>
                  </a:lnTo>
                  <a:lnTo>
                    <a:pt x="22" y="6209"/>
                  </a:lnTo>
                  <a:lnTo>
                    <a:pt x="2" y="6254"/>
                  </a:lnTo>
                  <a:lnTo>
                    <a:pt x="22" y="6257"/>
                  </a:lnTo>
                  <a:lnTo>
                    <a:pt x="2" y="6301"/>
                  </a:lnTo>
                  <a:lnTo>
                    <a:pt x="22" y="6304"/>
                  </a:lnTo>
                  <a:lnTo>
                    <a:pt x="2" y="6351"/>
                  </a:lnTo>
                  <a:lnTo>
                    <a:pt x="22" y="6354"/>
                  </a:lnTo>
                  <a:lnTo>
                    <a:pt x="2" y="6398"/>
                  </a:lnTo>
                  <a:lnTo>
                    <a:pt x="22" y="6401"/>
                  </a:lnTo>
                  <a:lnTo>
                    <a:pt x="2" y="6445"/>
                  </a:lnTo>
                  <a:lnTo>
                    <a:pt x="22" y="6448"/>
                  </a:lnTo>
                  <a:lnTo>
                    <a:pt x="2" y="6493"/>
                  </a:lnTo>
                  <a:lnTo>
                    <a:pt x="22" y="6497"/>
                  </a:lnTo>
                  <a:lnTo>
                    <a:pt x="2" y="6540"/>
                  </a:lnTo>
                  <a:lnTo>
                    <a:pt x="22" y="6543"/>
                  </a:lnTo>
                  <a:lnTo>
                    <a:pt x="2" y="6589"/>
                  </a:lnTo>
                  <a:lnTo>
                    <a:pt x="22" y="6592"/>
                  </a:lnTo>
                  <a:lnTo>
                    <a:pt x="2" y="6637"/>
                  </a:lnTo>
                  <a:lnTo>
                    <a:pt x="22" y="6640"/>
                  </a:lnTo>
                  <a:lnTo>
                    <a:pt x="2" y="6684"/>
                  </a:lnTo>
                  <a:lnTo>
                    <a:pt x="22" y="6687"/>
                  </a:lnTo>
                  <a:lnTo>
                    <a:pt x="2" y="6733"/>
                  </a:lnTo>
                  <a:lnTo>
                    <a:pt x="22" y="6736"/>
                  </a:lnTo>
                  <a:lnTo>
                    <a:pt x="2" y="6780"/>
                  </a:lnTo>
                  <a:lnTo>
                    <a:pt x="22" y="6784"/>
                  </a:lnTo>
                  <a:lnTo>
                    <a:pt x="2" y="6828"/>
                  </a:lnTo>
                  <a:lnTo>
                    <a:pt x="22" y="6831"/>
                  </a:lnTo>
                  <a:lnTo>
                    <a:pt x="2" y="6876"/>
                  </a:lnTo>
                  <a:lnTo>
                    <a:pt x="22" y="6880"/>
                  </a:lnTo>
                  <a:lnTo>
                    <a:pt x="2" y="6923"/>
                  </a:lnTo>
                  <a:lnTo>
                    <a:pt x="22" y="6926"/>
                  </a:lnTo>
                  <a:lnTo>
                    <a:pt x="2" y="6972"/>
                  </a:lnTo>
                  <a:lnTo>
                    <a:pt x="22" y="6975"/>
                  </a:lnTo>
                  <a:lnTo>
                    <a:pt x="2" y="7020"/>
                  </a:lnTo>
                  <a:lnTo>
                    <a:pt x="22" y="7023"/>
                  </a:lnTo>
                  <a:lnTo>
                    <a:pt x="2" y="7067"/>
                  </a:lnTo>
                  <a:lnTo>
                    <a:pt x="22" y="7070"/>
                  </a:lnTo>
                  <a:lnTo>
                    <a:pt x="2" y="7116"/>
                  </a:lnTo>
                  <a:lnTo>
                    <a:pt x="22" y="7119"/>
                  </a:lnTo>
                  <a:lnTo>
                    <a:pt x="2" y="7164"/>
                  </a:lnTo>
                  <a:lnTo>
                    <a:pt x="22" y="7167"/>
                  </a:lnTo>
                  <a:lnTo>
                    <a:pt x="2" y="7213"/>
                  </a:lnTo>
                  <a:lnTo>
                    <a:pt x="22" y="7216"/>
                  </a:lnTo>
                  <a:lnTo>
                    <a:pt x="2" y="7259"/>
                  </a:lnTo>
                  <a:lnTo>
                    <a:pt x="22" y="7263"/>
                  </a:lnTo>
                  <a:lnTo>
                    <a:pt x="2" y="7306"/>
                  </a:lnTo>
                  <a:lnTo>
                    <a:pt x="22" y="7309"/>
                  </a:lnTo>
                  <a:lnTo>
                    <a:pt x="2" y="7355"/>
                  </a:lnTo>
                  <a:lnTo>
                    <a:pt x="22" y="7358"/>
                  </a:lnTo>
                  <a:lnTo>
                    <a:pt x="2" y="7402"/>
                  </a:lnTo>
                  <a:lnTo>
                    <a:pt x="22" y="7406"/>
                  </a:lnTo>
                  <a:lnTo>
                    <a:pt x="2" y="7450"/>
                  </a:lnTo>
                  <a:lnTo>
                    <a:pt x="22" y="7453"/>
                  </a:lnTo>
                  <a:lnTo>
                    <a:pt x="2" y="7499"/>
                  </a:lnTo>
                  <a:lnTo>
                    <a:pt x="22" y="7502"/>
                  </a:lnTo>
                  <a:lnTo>
                    <a:pt x="2" y="7546"/>
                  </a:lnTo>
                  <a:lnTo>
                    <a:pt x="22" y="7549"/>
                  </a:lnTo>
                  <a:lnTo>
                    <a:pt x="2" y="7594"/>
                  </a:lnTo>
                  <a:lnTo>
                    <a:pt x="22" y="7597"/>
                  </a:lnTo>
                  <a:lnTo>
                    <a:pt x="2" y="7642"/>
                  </a:lnTo>
                  <a:lnTo>
                    <a:pt x="22" y="7646"/>
                  </a:lnTo>
                  <a:lnTo>
                    <a:pt x="2" y="7689"/>
                  </a:lnTo>
                  <a:lnTo>
                    <a:pt x="22" y="7692"/>
                  </a:lnTo>
                  <a:lnTo>
                    <a:pt x="2" y="7738"/>
                  </a:lnTo>
                  <a:lnTo>
                    <a:pt x="22" y="7741"/>
                  </a:lnTo>
                  <a:lnTo>
                    <a:pt x="2" y="7785"/>
                  </a:lnTo>
                  <a:lnTo>
                    <a:pt x="22" y="7789"/>
                  </a:lnTo>
                  <a:lnTo>
                    <a:pt x="2" y="7833"/>
                  </a:lnTo>
                  <a:lnTo>
                    <a:pt x="22" y="7836"/>
                  </a:lnTo>
                  <a:lnTo>
                    <a:pt x="2" y="7882"/>
                  </a:lnTo>
                  <a:lnTo>
                    <a:pt x="22" y="7885"/>
                  </a:lnTo>
                  <a:lnTo>
                    <a:pt x="2" y="7929"/>
                  </a:lnTo>
                  <a:lnTo>
                    <a:pt x="22" y="7932"/>
                  </a:lnTo>
                  <a:lnTo>
                    <a:pt x="2" y="7979"/>
                  </a:lnTo>
                  <a:lnTo>
                    <a:pt x="22" y="7982"/>
                  </a:lnTo>
                  <a:lnTo>
                    <a:pt x="2" y="8026"/>
                  </a:lnTo>
                  <a:lnTo>
                    <a:pt x="22" y="8029"/>
                  </a:lnTo>
                  <a:lnTo>
                    <a:pt x="2" y="8072"/>
                  </a:lnTo>
                  <a:lnTo>
                    <a:pt x="22" y="8075"/>
                  </a:lnTo>
                  <a:lnTo>
                    <a:pt x="2" y="8121"/>
                  </a:lnTo>
                  <a:lnTo>
                    <a:pt x="22" y="8124"/>
                  </a:lnTo>
                  <a:lnTo>
                    <a:pt x="2" y="8168"/>
                  </a:lnTo>
                  <a:lnTo>
                    <a:pt x="22" y="8171"/>
                  </a:lnTo>
                  <a:lnTo>
                    <a:pt x="2" y="8216"/>
                  </a:lnTo>
                  <a:lnTo>
                    <a:pt x="22" y="8219"/>
                  </a:lnTo>
                  <a:lnTo>
                    <a:pt x="2" y="8265"/>
                  </a:lnTo>
                  <a:lnTo>
                    <a:pt x="22" y="8268"/>
                  </a:lnTo>
                  <a:lnTo>
                    <a:pt x="2" y="8312"/>
                  </a:lnTo>
                  <a:lnTo>
                    <a:pt x="22" y="8315"/>
                  </a:lnTo>
                  <a:lnTo>
                    <a:pt x="2" y="8360"/>
                  </a:lnTo>
                  <a:lnTo>
                    <a:pt x="22" y="8363"/>
                  </a:lnTo>
                  <a:lnTo>
                    <a:pt x="2" y="8407"/>
                  </a:lnTo>
                  <a:lnTo>
                    <a:pt x="22" y="8412"/>
                  </a:lnTo>
                  <a:lnTo>
                    <a:pt x="2" y="8455"/>
                  </a:lnTo>
                  <a:lnTo>
                    <a:pt x="22" y="8458"/>
                  </a:lnTo>
                  <a:lnTo>
                    <a:pt x="2" y="8504"/>
                  </a:lnTo>
                  <a:lnTo>
                    <a:pt x="22" y="8507"/>
                  </a:lnTo>
                  <a:lnTo>
                    <a:pt x="2" y="8551"/>
                  </a:lnTo>
                  <a:lnTo>
                    <a:pt x="22" y="8554"/>
                  </a:lnTo>
                  <a:lnTo>
                    <a:pt x="2" y="8599"/>
                  </a:lnTo>
                  <a:lnTo>
                    <a:pt x="22" y="8602"/>
                  </a:lnTo>
                  <a:lnTo>
                    <a:pt x="2" y="8648"/>
                  </a:lnTo>
                  <a:lnTo>
                    <a:pt x="22" y="8651"/>
                  </a:lnTo>
                  <a:lnTo>
                    <a:pt x="2" y="8695"/>
                  </a:lnTo>
                  <a:lnTo>
                    <a:pt x="22" y="8698"/>
                  </a:lnTo>
                  <a:lnTo>
                    <a:pt x="2" y="8743"/>
                  </a:lnTo>
                  <a:lnTo>
                    <a:pt x="22" y="8746"/>
                  </a:lnTo>
                  <a:lnTo>
                    <a:pt x="2" y="8792"/>
                  </a:lnTo>
                  <a:lnTo>
                    <a:pt x="22" y="8795"/>
                  </a:lnTo>
                  <a:lnTo>
                    <a:pt x="2" y="8840"/>
                  </a:lnTo>
                  <a:lnTo>
                    <a:pt x="22" y="8843"/>
                  </a:lnTo>
                  <a:lnTo>
                    <a:pt x="2" y="8887"/>
                  </a:lnTo>
                  <a:lnTo>
                    <a:pt x="22" y="8890"/>
                  </a:lnTo>
                  <a:lnTo>
                    <a:pt x="2" y="8934"/>
                  </a:lnTo>
                  <a:lnTo>
                    <a:pt x="22" y="8937"/>
                  </a:lnTo>
                  <a:lnTo>
                    <a:pt x="2" y="8982"/>
                  </a:lnTo>
                  <a:lnTo>
                    <a:pt x="22" y="8985"/>
                  </a:lnTo>
                  <a:lnTo>
                    <a:pt x="2" y="9029"/>
                  </a:lnTo>
                  <a:lnTo>
                    <a:pt x="22" y="9034"/>
                  </a:lnTo>
                  <a:lnTo>
                    <a:pt x="2" y="9078"/>
                  </a:lnTo>
                  <a:lnTo>
                    <a:pt x="22" y="9081"/>
                  </a:lnTo>
                  <a:lnTo>
                    <a:pt x="2" y="9126"/>
                  </a:lnTo>
                  <a:lnTo>
                    <a:pt x="22" y="9129"/>
                  </a:lnTo>
                  <a:lnTo>
                    <a:pt x="2" y="9173"/>
                  </a:lnTo>
                  <a:lnTo>
                    <a:pt x="22" y="9176"/>
                  </a:lnTo>
                  <a:lnTo>
                    <a:pt x="2" y="9221"/>
                  </a:lnTo>
                  <a:lnTo>
                    <a:pt x="22" y="9224"/>
                  </a:lnTo>
                  <a:lnTo>
                    <a:pt x="2" y="9270"/>
                  </a:lnTo>
                  <a:lnTo>
                    <a:pt x="22" y="9273"/>
                  </a:lnTo>
                  <a:lnTo>
                    <a:pt x="2" y="9317"/>
                  </a:lnTo>
                  <a:lnTo>
                    <a:pt x="22" y="9320"/>
                  </a:lnTo>
                  <a:lnTo>
                    <a:pt x="2" y="9365"/>
                  </a:lnTo>
                  <a:lnTo>
                    <a:pt x="22" y="9368"/>
                  </a:lnTo>
                  <a:lnTo>
                    <a:pt x="2" y="9412"/>
                  </a:lnTo>
                  <a:lnTo>
                    <a:pt x="22" y="9417"/>
                  </a:lnTo>
                  <a:lnTo>
                    <a:pt x="2" y="9461"/>
                  </a:lnTo>
                  <a:lnTo>
                    <a:pt x="22" y="9464"/>
                  </a:lnTo>
                  <a:lnTo>
                    <a:pt x="2" y="9509"/>
                  </a:lnTo>
                  <a:lnTo>
                    <a:pt x="22" y="9512"/>
                  </a:lnTo>
                  <a:lnTo>
                    <a:pt x="2" y="9556"/>
                  </a:lnTo>
                  <a:lnTo>
                    <a:pt x="22" y="9559"/>
                  </a:lnTo>
                  <a:lnTo>
                    <a:pt x="2" y="9606"/>
                  </a:lnTo>
                  <a:lnTo>
                    <a:pt x="22" y="9609"/>
                  </a:lnTo>
                  <a:lnTo>
                    <a:pt x="2" y="9653"/>
                  </a:lnTo>
                  <a:lnTo>
                    <a:pt x="22" y="9656"/>
                  </a:lnTo>
                  <a:lnTo>
                    <a:pt x="2" y="9700"/>
                  </a:lnTo>
                  <a:lnTo>
                    <a:pt x="22" y="9703"/>
                  </a:lnTo>
                  <a:lnTo>
                    <a:pt x="2" y="9748"/>
                  </a:lnTo>
                  <a:lnTo>
                    <a:pt x="22" y="9751"/>
                  </a:lnTo>
                  <a:lnTo>
                    <a:pt x="2" y="9795"/>
                  </a:lnTo>
                  <a:lnTo>
                    <a:pt x="22" y="9798"/>
                  </a:lnTo>
                  <a:lnTo>
                    <a:pt x="2" y="9844"/>
                  </a:lnTo>
                  <a:lnTo>
                    <a:pt x="22" y="9847"/>
                  </a:lnTo>
                  <a:lnTo>
                    <a:pt x="2" y="9891"/>
                  </a:lnTo>
                  <a:lnTo>
                    <a:pt x="22" y="9895"/>
                  </a:lnTo>
                  <a:lnTo>
                    <a:pt x="2" y="9939"/>
                  </a:lnTo>
                  <a:lnTo>
                    <a:pt x="22" y="9942"/>
                  </a:lnTo>
                  <a:lnTo>
                    <a:pt x="2" y="9987"/>
                  </a:lnTo>
                  <a:lnTo>
                    <a:pt x="22" y="9990"/>
                  </a:lnTo>
                  <a:lnTo>
                    <a:pt x="2" y="10034"/>
                  </a:lnTo>
                  <a:lnTo>
                    <a:pt x="22" y="10037"/>
                  </a:lnTo>
                  <a:lnTo>
                    <a:pt x="2" y="10083"/>
                  </a:lnTo>
                  <a:lnTo>
                    <a:pt x="22" y="10086"/>
                  </a:lnTo>
                  <a:lnTo>
                    <a:pt x="2" y="10131"/>
                  </a:lnTo>
                  <a:lnTo>
                    <a:pt x="22" y="10134"/>
                  </a:lnTo>
                  <a:lnTo>
                    <a:pt x="2" y="10178"/>
                  </a:lnTo>
                  <a:lnTo>
                    <a:pt x="22" y="10181"/>
                  </a:lnTo>
                  <a:lnTo>
                    <a:pt x="2" y="10227"/>
                  </a:lnTo>
                  <a:lnTo>
                    <a:pt x="22" y="10230"/>
                  </a:lnTo>
                  <a:lnTo>
                    <a:pt x="2" y="10274"/>
                  </a:lnTo>
                  <a:lnTo>
                    <a:pt x="11248" y="12014"/>
                  </a:lnTo>
                  <a:lnTo>
                    <a:pt x="13439" y="7293"/>
                  </a:lnTo>
                  <a:cubicBezTo>
                    <a:pt x="16023" y="7214"/>
                    <a:pt x="18583" y="6827"/>
                    <a:pt x="20943" y="6133"/>
                  </a:cubicBezTo>
                  <a:lnTo>
                    <a:pt x="26927" y="9588"/>
                  </a:lnTo>
                  <a:lnTo>
                    <a:pt x="35159" y="4836"/>
                  </a:lnTo>
                  <a:lnTo>
                    <a:pt x="35118" y="4812"/>
                  </a:lnTo>
                  <a:lnTo>
                    <a:pt x="35159" y="4787"/>
                  </a:lnTo>
                  <a:lnTo>
                    <a:pt x="35118" y="4763"/>
                  </a:lnTo>
                  <a:lnTo>
                    <a:pt x="35159" y="4739"/>
                  </a:lnTo>
                  <a:lnTo>
                    <a:pt x="35118" y="4715"/>
                  </a:lnTo>
                  <a:lnTo>
                    <a:pt x="35159" y="4692"/>
                  </a:lnTo>
                  <a:lnTo>
                    <a:pt x="35118" y="4668"/>
                  </a:lnTo>
                  <a:lnTo>
                    <a:pt x="35159" y="4644"/>
                  </a:lnTo>
                  <a:lnTo>
                    <a:pt x="35118" y="4619"/>
                  </a:lnTo>
                  <a:lnTo>
                    <a:pt x="35159" y="4595"/>
                  </a:lnTo>
                  <a:lnTo>
                    <a:pt x="35118" y="4572"/>
                  </a:lnTo>
                  <a:lnTo>
                    <a:pt x="35159" y="4548"/>
                  </a:lnTo>
                  <a:lnTo>
                    <a:pt x="35118" y="4524"/>
                  </a:lnTo>
                  <a:lnTo>
                    <a:pt x="35159" y="4500"/>
                  </a:lnTo>
                  <a:lnTo>
                    <a:pt x="35118" y="4476"/>
                  </a:lnTo>
                  <a:lnTo>
                    <a:pt x="35159" y="4453"/>
                  </a:lnTo>
                  <a:lnTo>
                    <a:pt x="35118" y="4429"/>
                  </a:lnTo>
                  <a:lnTo>
                    <a:pt x="35159" y="4404"/>
                  </a:lnTo>
                  <a:lnTo>
                    <a:pt x="35118" y="4380"/>
                  </a:lnTo>
                  <a:lnTo>
                    <a:pt x="35159" y="4356"/>
                  </a:lnTo>
                  <a:lnTo>
                    <a:pt x="35118" y="4333"/>
                  </a:lnTo>
                  <a:lnTo>
                    <a:pt x="35159" y="4309"/>
                  </a:lnTo>
                  <a:lnTo>
                    <a:pt x="35118" y="4285"/>
                  </a:lnTo>
                  <a:lnTo>
                    <a:pt x="35159" y="4261"/>
                  </a:lnTo>
                  <a:lnTo>
                    <a:pt x="35118" y="4236"/>
                  </a:lnTo>
                  <a:lnTo>
                    <a:pt x="35159" y="4212"/>
                  </a:lnTo>
                  <a:lnTo>
                    <a:pt x="35118" y="4189"/>
                  </a:lnTo>
                  <a:lnTo>
                    <a:pt x="35159" y="4165"/>
                  </a:lnTo>
                  <a:lnTo>
                    <a:pt x="35118" y="4141"/>
                  </a:lnTo>
                  <a:lnTo>
                    <a:pt x="35159" y="4117"/>
                  </a:lnTo>
                  <a:lnTo>
                    <a:pt x="35118" y="4093"/>
                  </a:lnTo>
                  <a:lnTo>
                    <a:pt x="35159" y="4068"/>
                  </a:lnTo>
                  <a:lnTo>
                    <a:pt x="35118" y="4046"/>
                  </a:lnTo>
                  <a:lnTo>
                    <a:pt x="35159" y="4021"/>
                  </a:lnTo>
                  <a:lnTo>
                    <a:pt x="35118" y="3997"/>
                  </a:lnTo>
                  <a:lnTo>
                    <a:pt x="35159" y="3973"/>
                  </a:lnTo>
                  <a:lnTo>
                    <a:pt x="35118" y="3949"/>
                  </a:lnTo>
                  <a:lnTo>
                    <a:pt x="35159" y="3926"/>
                  </a:lnTo>
                  <a:lnTo>
                    <a:pt x="35118" y="3902"/>
                  </a:lnTo>
                  <a:lnTo>
                    <a:pt x="35159" y="3878"/>
                  </a:lnTo>
                  <a:lnTo>
                    <a:pt x="35118" y="3853"/>
                  </a:lnTo>
                  <a:lnTo>
                    <a:pt x="35159" y="3829"/>
                  </a:lnTo>
                  <a:lnTo>
                    <a:pt x="35118" y="3806"/>
                  </a:lnTo>
                  <a:lnTo>
                    <a:pt x="35159" y="3782"/>
                  </a:lnTo>
                  <a:lnTo>
                    <a:pt x="35118" y="3758"/>
                  </a:lnTo>
                  <a:lnTo>
                    <a:pt x="35159" y="3734"/>
                  </a:lnTo>
                  <a:lnTo>
                    <a:pt x="35118" y="3710"/>
                  </a:lnTo>
                  <a:lnTo>
                    <a:pt x="35159" y="3687"/>
                  </a:lnTo>
                  <a:lnTo>
                    <a:pt x="35118" y="3663"/>
                  </a:lnTo>
                  <a:lnTo>
                    <a:pt x="35159" y="3638"/>
                  </a:lnTo>
                  <a:lnTo>
                    <a:pt x="35118" y="3614"/>
                  </a:lnTo>
                  <a:lnTo>
                    <a:pt x="35159" y="3590"/>
                  </a:lnTo>
                  <a:lnTo>
                    <a:pt x="35118" y="3566"/>
                  </a:lnTo>
                  <a:lnTo>
                    <a:pt x="35159" y="3543"/>
                  </a:lnTo>
                  <a:lnTo>
                    <a:pt x="35118" y="3519"/>
                  </a:lnTo>
                  <a:lnTo>
                    <a:pt x="35159" y="3495"/>
                  </a:lnTo>
                  <a:lnTo>
                    <a:pt x="35118" y="3470"/>
                  </a:lnTo>
                  <a:lnTo>
                    <a:pt x="35159" y="3446"/>
                  </a:lnTo>
                  <a:lnTo>
                    <a:pt x="35118" y="3423"/>
                  </a:lnTo>
                  <a:lnTo>
                    <a:pt x="35159" y="3399"/>
                  </a:lnTo>
                  <a:lnTo>
                    <a:pt x="35118" y="3375"/>
                  </a:lnTo>
                  <a:lnTo>
                    <a:pt x="35159" y="3351"/>
                  </a:lnTo>
                  <a:lnTo>
                    <a:pt x="35118" y="3327"/>
                  </a:lnTo>
                  <a:lnTo>
                    <a:pt x="35159" y="3304"/>
                  </a:lnTo>
                  <a:lnTo>
                    <a:pt x="35118" y="3280"/>
                  </a:lnTo>
                  <a:lnTo>
                    <a:pt x="35159" y="3255"/>
                  </a:lnTo>
                  <a:lnTo>
                    <a:pt x="35118" y="3231"/>
                  </a:lnTo>
                  <a:lnTo>
                    <a:pt x="35159" y="3207"/>
                  </a:lnTo>
                  <a:lnTo>
                    <a:pt x="35118" y="3184"/>
                  </a:lnTo>
                  <a:lnTo>
                    <a:pt x="35159" y="3160"/>
                  </a:lnTo>
                  <a:lnTo>
                    <a:pt x="35118" y="3136"/>
                  </a:lnTo>
                  <a:lnTo>
                    <a:pt x="35159" y="3112"/>
                  </a:lnTo>
                  <a:lnTo>
                    <a:pt x="35118" y="3087"/>
                  </a:lnTo>
                  <a:lnTo>
                    <a:pt x="35159" y="3063"/>
                  </a:lnTo>
                  <a:lnTo>
                    <a:pt x="35118" y="3040"/>
                  </a:lnTo>
                  <a:lnTo>
                    <a:pt x="35159" y="3016"/>
                  </a:lnTo>
                  <a:lnTo>
                    <a:pt x="35118" y="2992"/>
                  </a:lnTo>
                  <a:lnTo>
                    <a:pt x="35159" y="2968"/>
                  </a:lnTo>
                  <a:lnTo>
                    <a:pt x="35118" y="2944"/>
                  </a:lnTo>
                  <a:lnTo>
                    <a:pt x="35159" y="2921"/>
                  </a:lnTo>
                  <a:lnTo>
                    <a:pt x="35118" y="2897"/>
                  </a:lnTo>
                  <a:lnTo>
                    <a:pt x="35159" y="2872"/>
                  </a:lnTo>
                  <a:lnTo>
                    <a:pt x="35118" y="2848"/>
                  </a:lnTo>
                  <a:lnTo>
                    <a:pt x="35159" y="2824"/>
                  </a:lnTo>
                  <a:lnTo>
                    <a:pt x="35118" y="2801"/>
                  </a:lnTo>
                  <a:lnTo>
                    <a:pt x="35159" y="2777"/>
                  </a:lnTo>
                  <a:lnTo>
                    <a:pt x="35118" y="2753"/>
                  </a:lnTo>
                  <a:lnTo>
                    <a:pt x="35159" y="2729"/>
                  </a:lnTo>
                  <a:lnTo>
                    <a:pt x="35118" y="2704"/>
                  </a:lnTo>
                  <a:lnTo>
                    <a:pt x="35159" y="2682"/>
                  </a:lnTo>
                  <a:lnTo>
                    <a:pt x="35118" y="2657"/>
                  </a:lnTo>
                  <a:lnTo>
                    <a:pt x="35159" y="2633"/>
                  </a:lnTo>
                  <a:lnTo>
                    <a:pt x="35118" y="2609"/>
                  </a:lnTo>
                  <a:lnTo>
                    <a:pt x="35159" y="2585"/>
                  </a:lnTo>
                  <a:lnTo>
                    <a:pt x="35118" y="2561"/>
                  </a:lnTo>
                  <a:lnTo>
                    <a:pt x="35159" y="2538"/>
                  </a:lnTo>
                  <a:lnTo>
                    <a:pt x="35118" y="2514"/>
                  </a:lnTo>
                  <a:lnTo>
                    <a:pt x="35159" y="2489"/>
                  </a:lnTo>
                  <a:lnTo>
                    <a:pt x="35118" y="2465"/>
                  </a:lnTo>
                  <a:lnTo>
                    <a:pt x="35159" y="2441"/>
                  </a:lnTo>
                  <a:lnTo>
                    <a:pt x="35118" y="2418"/>
                  </a:lnTo>
                  <a:lnTo>
                    <a:pt x="35159" y="2394"/>
                  </a:lnTo>
                  <a:lnTo>
                    <a:pt x="35118" y="2370"/>
                  </a:lnTo>
                  <a:lnTo>
                    <a:pt x="35159" y="2346"/>
                  </a:lnTo>
                  <a:lnTo>
                    <a:pt x="35118" y="2321"/>
                  </a:lnTo>
                  <a:lnTo>
                    <a:pt x="35159" y="2299"/>
                  </a:lnTo>
                  <a:lnTo>
                    <a:pt x="35118" y="2274"/>
                  </a:lnTo>
                  <a:lnTo>
                    <a:pt x="35159" y="2250"/>
                  </a:lnTo>
                  <a:lnTo>
                    <a:pt x="35118" y="2226"/>
                  </a:lnTo>
                  <a:lnTo>
                    <a:pt x="35159" y="2202"/>
                  </a:lnTo>
                  <a:lnTo>
                    <a:pt x="35118" y="2179"/>
                  </a:lnTo>
                  <a:lnTo>
                    <a:pt x="35159" y="2155"/>
                  </a:lnTo>
                  <a:lnTo>
                    <a:pt x="35118" y="2131"/>
                  </a:lnTo>
                  <a:lnTo>
                    <a:pt x="35159" y="2106"/>
                  </a:lnTo>
                  <a:lnTo>
                    <a:pt x="35118" y="2082"/>
                  </a:lnTo>
                  <a:lnTo>
                    <a:pt x="35159" y="2059"/>
                  </a:lnTo>
                  <a:lnTo>
                    <a:pt x="35118" y="2035"/>
                  </a:lnTo>
                  <a:lnTo>
                    <a:pt x="35159" y="2011"/>
                  </a:lnTo>
                  <a:lnTo>
                    <a:pt x="35118" y="1987"/>
                  </a:lnTo>
                  <a:lnTo>
                    <a:pt x="35159" y="1963"/>
                  </a:lnTo>
                  <a:lnTo>
                    <a:pt x="35118" y="1938"/>
                  </a:lnTo>
                  <a:lnTo>
                    <a:pt x="35159" y="1916"/>
                  </a:lnTo>
                  <a:lnTo>
                    <a:pt x="35118" y="1891"/>
                  </a:lnTo>
                  <a:lnTo>
                    <a:pt x="35159" y="1867"/>
                  </a:lnTo>
                  <a:lnTo>
                    <a:pt x="35118" y="1843"/>
                  </a:lnTo>
                  <a:lnTo>
                    <a:pt x="35159" y="1819"/>
                  </a:lnTo>
                  <a:lnTo>
                    <a:pt x="35118" y="1796"/>
                  </a:lnTo>
                  <a:lnTo>
                    <a:pt x="35159" y="1772"/>
                  </a:lnTo>
                  <a:lnTo>
                    <a:pt x="35118" y="1748"/>
                  </a:lnTo>
                  <a:lnTo>
                    <a:pt x="35159" y="1723"/>
                  </a:lnTo>
                  <a:lnTo>
                    <a:pt x="35118" y="1699"/>
                  </a:lnTo>
                  <a:lnTo>
                    <a:pt x="35159" y="1676"/>
                  </a:lnTo>
                  <a:lnTo>
                    <a:pt x="35118" y="1652"/>
                  </a:lnTo>
                  <a:lnTo>
                    <a:pt x="35159" y="1628"/>
                  </a:lnTo>
                  <a:lnTo>
                    <a:pt x="35118" y="1604"/>
                  </a:lnTo>
                  <a:lnTo>
                    <a:pt x="35159" y="1580"/>
                  </a:lnTo>
                  <a:lnTo>
                    <a:pt x="35118" y="1557"/>
                  </a:lnTo>
                  <a:lnTo>
                    <a:pt x="35159" y="1533"/>
                  </a:lnTo>
                  <a:lnTo>
                    <a:pt x="35118" y="1508"/>
                  </a:lnTo>
                  <a:lnTo>
                    <a:pt x="35159" y="1484"/>
                  </a:lnTo>
                  <a:lnTo>
                    <a:pt x="35118" y="1460"/>
                  </a:lnTo>
                  <a:lnTo>
                    <a:pt x="35159" y="1436"/>
                  </a:lnTo>
                  <a:lnTo>
                    <a:pt x="35118" y="1413"/>
                  </a:lnTo>
                  <a:lnTo>
                    <a:pt x="35159" y="1389"/>
                  </a:lnTo>
                  <a:lnTo>
                    <a:pt x="35118" y="1365"/>
                  </a:lnTo>
                  <a:lnTo>
                    <a:pt x="35159" y="1340"/>
                  </a:lnTo>
                  <a:lnTo>
                    <a:pt x="35118" y="1316"/>
                  </a:lnTo>
                  <a:lnTo>
                    <a:pt x="35159" y="1293"/>
                  </a:lnTo>
                  <a:lnTo>
                    <a:pt x="35118" y="1269"/>
                  </a:lnTo>
                  <a:lnTo>
                    <a:pt x="35159" y="1245"/>
                  </a:lnTo>
                  <a:lnTo>
                    <a:pt x="35118" y="1221"/>
                  </a:lnTo>
                  <a:lnTo>
                    <a:pt x="35159" y="1197"/>
                  </a:lnTo>
                  <a:lnTo>
                    <a:pt x="35118" y="1174"/>
                  </a:lnTo>
                  <a:lnTo>
                    <a:pt x="35159" y="1150"/>
                  </a:lnTo>
                  <a:lnTo>
                    <a:pt x="35118" y="1125"/>
                  </a:lnTo>
                  <a:lnTo>
                    <a:pt x="35159" y="1101"/>
                  </a:lnTo>
                  <a:lnTo>
                    <a:pt x="35118" y="1077"/>
                  </a:lnTo>
                  <a:lnTo>
                    <a:pt x="35159" y="1054"/>
                  </a:lnTo>
                  <a:lnTo>
                    <a:pt x="35118" y="1030"/>
                  </a:lnTo>
                  <a:lnTo>
                    <a:pt x="35159" y="1006"/>
                  </a:lnTo>
                  <a:lnTo>
                    <a:pt x="35118" y="982"/>
                  </a:lnTo>
                  <a:lnTo>
                    <a:pt x="35159" y="957"/>
                  </a:lnTo>
                  <a:lnTo>
                    <a:pt x="35118" y="933"/>
                  </a:lnTo>
                  <a:lnTo>
                    <a:pt x="35159" y="910"/>
                  </a:lnTo>
                  <a:lnTo>
                    <a:pt x="35118" y="886"/>
                  </a:lnTo>
                  <a:lnTo>
                    <a:pt x="35159" y="862"/>
                  </a:lnTo>
                  <a:lnTo>
                    <a:pt x="35118" y="838"/>
                  </a:lnTo>
                  <a:lnTo>
                    <a:pt x="35159" y="814"/>
                  </a:lnTo>
                  <a:lnTo>
                    <a:pt x="35118" y="791"/>
                  </a:lnTo>
                  <a:lnTo>
                    <a:pt x="35159" y="767"/>
                  </a:lnTo>
                  <a:lnTo>
                    <a:pt x="35118" y="742"/>
                  </a:lnTo>
                  <a:lnTo>
                    <a:pt x="35159" y="718"/>
                  </a:lnTo>
                  <a:lnTo>
                    <a:pt x="35118" y="694"/>
                  </a:lnTo>
                  <a:lnTo>
                    <a:pt x="35159" y="671"/>
                  </a:lnTo>
                  <a:lnTo>
                    <a:pt x="35118" y="647"/>
                  </a:lnTo>
                  <a:lnTo>
                    <a:pt x="35159" y="623"/>
                  </a:lnTo>
                  <a:lnTo>
                    <a:pt x="35118" y="599"/>
                  </a:lnTo>
                  <a:lnTo>
                    <a:pt x="35159" y="574"/>
                  </a:lnTo>
                  <a:lnTo>
                    <a:pt x="35118" y="552"/>
                  </a:lnTo>
                  <a:lnTo>
                    <a:pt x="35159" y="527"/>
                  </a:lnTo>
                  <a:lnTo>
                    <a:pt x="35118" y="503"/>
                  </a:lnTo>
                  <a:lnTo>
                    <a:pt x="35159" y="479"/>
                  </a:lnTo>
                  <a:lnTo>
                    <a:pt x="35118" y="455"/>
                  </a:lnTo>
                  <a:lnTo>
                    <a:pt x="35159" y="432"/>
                  </a:lnTo>
                  <a:lnTo>
                    <a:pt x="35118" y="408"/>
                  </a:lnTo>
                  <a:lnTo>
                    <a:pt x="35159" y="384"/>
                  </a:lnTo>
                  <a:lnTo>
                    <a:pt x="35118" y="359"/>
                  </a:lnTo>
                  <a:lnTo>
                    <a:pt x="35159" y="335"/>
                  </a:lnTo>
                  <a:lnTo>
                    <a:pt x="35118" y="311"/>
                  </a:lnTo>
                  <a:lnTo>
                    <a:pt x="35159" y="288"/>
                  </a:lnTo>
                  <a:lnTo>
                    <a:pt x="35118" y="264"/>
                  </a:lnTo>
                  <a:lnTo>
                    <a:pt x="35159" y="240"/>
                  </a:lnTo>
                  <a:lnTo>
                    <a:pt x="35118" y="216"/>
                  </a:lnTo>
                  <a:lnTo>
                    <a:pt x="35159" y="191"/>
                  </a:lnTo>
                  <a:lnTo>
                    <a:pt x="35118" y="169"/>
                  </a:lnTo>
                  <a:lnTo>
                    <a:pt x="35159" y="144"/>
                  </a:lnTo>
                  <a:lnTo>
                    <a:pt x="35118" y="120"/>
                  </a:lnTo>
                  <a:lnTo>
                    <a:pt x="35159" y="96"/>
                  </a:lnTo>
                  <a:lnTo>
                    <a:pt x="35118" y="72"/>
                  </a:lnTo>
                  <a:lnTo>
                    <a:pt x="35159" y="49"/>
                  </a:lnTo>
                  <a:lnTo>
                    <a:pt x="35118" y="25"/>
                  </a:lnTo>
                  <a:lnTo>
                    <a:pt x="35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1898625" y="4291000"/>
              <a:ext cx="254650" cy="167675"/>
            </a:xfrm>
            <a:custGeom>
              <a:avLst/>
              <a:gdLst/>
              <a:ahLst/>
              <a:cxnLst/>
              <a:rect l="l" t="t" r="r" b="b"/>
              <a:pathLst>
                <a:path w="10186" h="6707" extrusionOk="0">
                  <a:moveTo>
                    <a:pt x="10166" y="3"/>
                  </a:moveTo>
                  <a:lnTo>
                    <a:pt x="10185" y="0"/>
                  </a:lnTo>
                  <a:lnTo>
                    <a:pt x="2009" y="1264"/>
                  </a:lnTo>
                  <a:cubicBezTo>
                    <a:pt x="1871" y="2757"/>
                    <a:pt x="1201" y="4235"/>
                    <a:pt x="0" y="5597"/>
                  </a:cubicBezTo>
                  <a:lnTo>
                    <a:pt x="1921" y="6707"/>
                  </a:lnTo>
                  <a:cubicBezTo>
                    <a:pt x="1959" y="6504"/>
                    <a:pt x="1991" y="6303"/>
                    <a:pt x="2009" y="6100"/>
                  </a:cubicBezTo>
                  <a:lnTo>
                    <a:pt x="10185" y="4834"/>
                  </a:lnTo>
                  <a:lnTo>
                    <a:pt x="10166" y="4790"/>
                  </a:lnTo>
                  <a:lnTo>
                    <a:pt x="10185" y="4786"/>
                  </a:lnTo>
                  <a:lnTo>
                    <a:pt x="10166" y="4742"/>
                  </a:lnTo>
                  <a:lnTo>
                    <a:pt x="10185" y="4739"/>
                  </a:lnTo>
                  <a:lnTo>
                    <a:pt x="10166" y="4693"/>
                  </a:lnTo>
                  <a:lnTo>
                    <a:pt x="10185" y="4690"/>
                  </a:lnTo>
                  <a:lnTo>
                    <a:pt x="10166" y="4646"/>
                  </a:lnTo>
                  <a:lnTo>
                    <a:pt x="10185" y="4642"/>
                  </a:lnTo>
                  <a:lnTo>
                    <a:pt x="10166" y="4598"/>
                  </a:lnTo>
                  <a:lnTo>
                    <a:pt x="10185" y="4595"/>
                  </a:lnTo>
                  <a:lnTo>
                    <a:pt x="10166" y="4549"/>
                  </a:lnTo>
                  <a:lnTo>
                    <a:pt x="10185" y="4546"/>
                  </a:lnTo>
                  <a:lnTo>
                    <a:pt x="10166" y="4503"/>
                  </a:lnTo>
                  <a:lnTo>
                    <a:pt x="10185" y="4500"/>
                  </a:lnTo>
                  <a:lnTo>
                    <a:pt x="10166" y="4454"/>
                  </a:lnTo>
                  <a:lnTo>
                    <a:pt x="10185" y="4451"/>
                  </a:lnTo>
                  <a:lnTo>
                    <a:pt x="10166" y="4407"/>
                  </a:lnTo>
                  <a:lnTo>
                    <a:pt x="10185" y="4403"/>
                  </a:lnTo>
                  <a:lnTo>
                    <a:pt x="10166" y="4359"/>
                  </a:lnTo>
                  <a:lnTo>
                    <a:pt x="10185" y="4356"/>
                  </a:lnTo>
                  <a:lnTo>
                    <a:pt x="10166" y="4310"/>
                  </a:lnTo>
                  <a:lnTo>
                    <a:pt x="10185" y="4307"/>
                  </a:lnTo>
                  <a:lnTo>
                    <a:pt x="10166" y="4263"/>
                  </a:lnTo>
                  <a:lnTo>
                    <a:pt x="10185" y="4260"/>
                  </a:lnTo>
                  <a:lnTo>
                    <a:pt x="10166" y="4215"/>
                  </a:lnTo>
                  <a:lnTo>
                    <a:pt x="10185" y="4212"/>
                  </a:lnTo>
                  <a:lnTo>
                    <a:pt x="10166" y="4166"/>
                  </a:lnTo>
                  <a:lnTo>
                    <a:pt x="10185" y="4163"/>
                  </a:lnTo>
                  <a:lnTo>
                    <a:pt x="10166" y="4120"/>
                  </a:lnTo>
                  <a:lnTo>
                    <a:pt x="10185" y="4117"/>
                  </a:lnTo>
                  <a:lnTo>
                    <a:pt x="10166" y="4071"/>
                  </a:lnTo>
                  <a:lnTo>
                    <a:pt x="10185" y="4068"/>
                  </a:lnTo>
                  <a:lnTo>
                    <a:pt x="10166" y="4024"/>
                  </a:lnTo>
                  <a:lnTo>
                    <a:pt x="10185" y="4020"/>
                  </a:lnTo>
                  <a:lnTo>
                    <a:pt x="10166" y="3976"/>
                  </a:lnTo>
                  <a:lnTo>
                    <a:pt x="10185" y="3973"/>
                  </a:lnTo>
                  <a:lnTo>
                    <a:pt x="10166" y="3927"/>
                  </a:lnTo>
                  <a:lnTo>
                    <a:pt x="10185" y="3924"/>
                  </a:lnTo>
                  <a:lnTo>
                    <a:pt x="10166" y="3880"/>
                  </a:lnTo>
                  <a:lnTo>
                    <a:pt x="10185" y="3877"/>
                  </a:lnTo>
                  <a:lnTo>
                    <a:pt x="10166" y="3832"/>
                  </a:lnTo>
                  <a:lnTo>
                    <a:pt x="10185" y="3829"/>
                  </a:lnTo>
                  <a:lnTo>
                    <a:pt x="10166" y="3785"/>
                  </a:lnTo>
                  <a:lnTo>
                    <a:pt x="10185" y="3780"/>
                  </a:lnTo>
                  <a:lnTo>
                    <a:pt x="10166" y="3737"/>
                  </a:lnTo>
                  <a:lnTo>
                    <a:pt x="10185" y="3734"/>
                  </a:lnTo>
                  <a:lnTo>
                    <a:pt x="10166" y="3688"/>
                  </a:lnTo>
                  <a:lnTo>
                    <a:pt x="10185" y="3685"/>
                  </a:lnTo>
                  <a:lnTo>
                    <a:pt x="10166" y="3641"/>
                  </a:lnTo>
                  <a:lnTo>
                    <a:pt x="10185" y="3638"/>
                  </a:lnTo>
                  <a:lnTo>
                    <a:pt x="10166" y="3593"/>
                  </a:lnTo>
                  <a:lnTo>
                    <a:pt x="10185" y="3590"/>
                  </a:lnTo>
                  <a:lnTo>
                    <a:pt x="10166" y="3544"/>
                  </a:lnTo>
                  <a:lnTo>
                    <a:pt x="10185" y="3541"/>
                  </a:lnTo>
                  <a:lnTo>
                    <a:pt x="10166" y="3497"/>
                  </a:lnTo>
                  <a:lnTo>
                    <a:pt x="10185" y="3494"/>
                  </a:lnTo>
                  <a:lnTo>
                    <a:pt x="10166" y="3449"/>
                  </a:lnTo>
                  <a:lnTo>
                    <a:pt x="10185" y="3446"/>
                  </a:lnTo>
                  <a:lnTo>
                    <a:pt x="10166" y="3402"/>
                  </a:lnTo>
                  <a:lnTo>
                    <a:pt x="10185" y="3397"/>
                  </a:lnTo>
                  <a:lnTo>
                    <a:pt x="10166" y="3354"/>
                  </a:lnTo>
                  <a:lnTo>
                    <a:pt x="10185" y="3351"/>
                  </a:lnTo>
                  <a:lnTo>
                    <a:pt x="10166" y="3305"/>
                  </a:lnTo>
                  <a:lnTo>
                    <a:pt x="10185" y="3302"/>
                  </a:lnTo>
                  <a:lnTo>
                    <a:pt x="10166" y="3258"/>
                  </a:lnTo>
                  <a:lnTo>
                    <a:pt x="10185" y="3255"/>
                  </a:lnTo>
                  <a:lnTo>
                    <a:pt x="10166" y="3210"/>
                  </a:lnTo>
                  <a:lnTo>
                    <a:pt x="10185" y="3207"/>
                  </a:lnTo>
                  <a:lnTo>
                    <a:pt x="10166" y="3161"/>
                  </a:lnTo>
                  <a:lnTo>
                    <a:pt x="10185" y="3158"/>
                  </a:lnTo>
                  <a:lnTo>
                    <a:pt x="10166" y="3114"/>
                  </a:lnTo>
                  <a:lnTo>
                    <a:pt x="10185" y="3111"/>
                  </a:lnTo>
                  <a:lnTo>
                    <a:pt x="10166" y="3066"/>
                  </a:lnTo>
                  <a:lnTo>
                    <a:pt x="10185" y="3063"/>
                  </a:lnTo>
                  <a:lnTo>
                    <a:pt x="10166" y="3019"/>
                  </a:lnTo>
                  <a:lnTo>
                    <a:pt x="10185" y="3014"/>
                  </a:lnTo>
                  <a:lnTo>
                    <a:pt x="10166" y="2971"/>
                  </a:lnTo>
                  <a:lnTo>
                    <a:pt x="10185" y="2968"/>
                  </a:lnTo>
                  <a:lnTo>
                    <a:pt x="10166" y="2922"/>
                  </a:lnTo>
                  <a:lnTo>
                    <a:pt x="10185" y="2919"/>
                  </a:lnTo>
                  <a:lnTo>
                    <a:pt x="10166" y="2875"/>
                  </a:lnTo>
                  <a:lnTo>
                    <a:pt x="10185" y="2872"/>
                  </a:lnTo>
                  <a:lnTo>
                    <a:pt x="10166" y="2827"/>
                  </a:lnTo>
                  <a:lnTo>
                    <a:pt x="10185" y="2824"/>
                  </a:lnTo>
                  <a:lnTo>
                    <a:pt x="10166" y="2780"/>
                  </a:lnTo>
                  <a:lnTo>
                    <a:pt x="10185" y="2775"/>
                  </a:lnTo>
                  <a:lnTo>
                    <a:pt x="10166" y="2731"/>
                  </a:lnTo>
                  <a:lnTo>
                    <a:pt x="10185" y="2728"/>
                  </a:lnTo>
                  <a:lnTo>
                    <a:pt x="10166" y="2683"/>
                  </a:lnTo>
                  <a:lnTo>
                    <a:pt x="10185" y="2680"/>
                  </a:lnTo>
                  <a:lnTo>
                    <a:pt x="10166" y="2636"/>
                  </a:lnTo>
                  <a:lnTo>
                    <a:pt x="10185" y="2633"/>
                  </a:lnTo>
                  <a:lnTo>
                    <a:pt x="10166" y="2588"/>
                  </a:lnTo>
                  <a:lnTo>
                    <a:pt x="10185" y="2585"/>
                  </a:lnTo>
                  <a:lnTo>
                    <a:pt x="10166" y="2539"/>
                  </a:lnTo>
                  <a:lnTo>
                    <a:pt x="10185" y="2536"/>
                  </a:lnTo>
                  <a:lnTo>
                    <a:pt x="10166" y="2492"/>
                  </a:lnTo>
                  <a:lnTo>
                    <a:pt x="10185" y="2489"/>
                  </a:lnTo>
                  <a:lnTo>
                    <a:pt x="10166" y="2444"/>
                  </a:lnTo>
                  <a:lnTo>
                    <a:pt x="10185" y="2441"/>
                  </a:lnTo>
                  <a:lnTo>
                    <a:pt x="10166" y="2397"/>
                  </a:lnTo>
                  <a:lnTo>
                    <a:pt x="10185" y="2392"/>
                  </a:lnTo>
                  <a:lnTo>
                    <a:pt x="10166" y="2348"/>
                  </a:lnTo>
                  <a:lnTo>
                    <a:pt x="10185" y="2345"/>
                  </a:lnTo>
                  <a:lnTo>
                    <a:pt x="10166" y="2300"/>
                  </a:lnTo>
                  <a:lnTo>
                    <a:pt x="10185" y="2297"/>
                  </a:lnTo>
                  <a:lnTo>
                    <a:pt x="10166" y="2253"/>
                  </a:lnTo>
                  <a:lnTo>
                    <a:pt x="10185" y="2250"/>
                  </a:lnTo>
                  <a:lnTo>
                    <a:pt x="10166" y="2205"/>
                  </a:lnTo>
                  <a:lnTo>
                    <a:pt x="10185" y="2202"/>
                  </a:lnTo>
                  <a:lnTo>
                    <a:pt x="10166" y="2156"/>
                  </a:lnTo>
                  <a:lnTo>
                    <a:pt x="10185" y="2153"/>
                  </a:lnTo>
                  <a:lnTo>
                    <a:pt x="10166" y="2109"/>
                  </a:lnTo>
                  <a:lnTo>
                    <a:pt x="10185" y="2106"/>
                  </a:lnTo>
                  <a:lnTo>
                    <a:pt x="10166" y="2061"/>
                  </a:lnTo>
                  <a:lnTo>
                    <a:pt x="10185" y="2058"/>
                  </a:lnTo>
                  <a:lnTo>
                    <a:pt x="10166" y="2014"/>
                  </a:lnTo>
                  <a:lnTo>
                    <a:pt x="10185" y="2011"/>
                  </a:lnTo>
                  <a:lnTo>
                    <a:pt x="10166" y="1965"/>
                  </a:lnTo>
                  <a:lnTo>
                    <a:pt x="10185" y="1962"/>
                  </a:lnTo>
                  <a:lnTo>
                    <a:pt x="10166" y="1917"/>
                  </a:lnTo>
                  <a:lnTo>
                    <a:pt x="10185" y="1914"/>
                  </a:lnTo>
                  <a:lnTo>
                    <a:pt x="10166" y="1870"/>
                  </a:lnTo>
                  <a:lnTo>
                    <a:pt x="10185" y="1867"/>
                  </a:lnTo>
                  <a:lnTo>
                    <a:pt x="10166" y="1822"/>
                  </a:lnTo>
                  <a:lnTo>
                    <a:pt x="10185" y="1819"/>
                  </a:lnTo>
                  <a:lnTo>
                    <a:pt x="10166" y="1775"/>
                  </a:lnTo>
                  <a:lnTo>
                    <a:pt x="10185" y="1770"/>
                  </a:lnTo>
                  <a:lnTo>
                    <a:pt x="10166" y="1726"/>
                  </a:lnTo>
                  <a:lnTo>
                    <a:pt x="10185" y="1723"/>
                  </a:lnTo>
                  <a:lnTo>
                    <a:pt x="10166" y="1678"/>
                  </a:lnTo>
                  <a:lnTo>
                    <a:pt x="10185" y="1675"/>
                  </a:lnTo>
                  <a:lnTo>
                    <a:pt x="10166" y="1631"/>
                  </a:lnTo>
                  <a:lnTo>
                    <a:pt x="10185" y="1628"/>
                  </a:lnTo>
                  <a:lnTo>
                    <a:pt x="10166" y="1582"/>
                  </a:lnTo>
                  <a:lnTo>
                    <a:pt x="10185" y="1579"/>
                  </a:lnTo>
                  <a:lnTo>
                    <a:pt x="10166" y="1534"/>
                  </a:lnTo>
                  <a:lnTo>
                    <a:pt x="10185" y="1531"/>
                  </a:lnTo>
                  <a:lnTo>
                    <a:pt x="10166" y="1487"/>
                  </a:lnTo>
                  <a:lnTo>
                    <a:pt x="10185" y="1484"/>
                  </a:lnTo>
                  <a:lnTo>
                    <a:pt x="10166" y="1439"/>
                  </a:lnTo>
                  <a:lnTo>
                    <a:pt x="10185" y="1436"/>
                  </a:lnTo>
                  <a:lnTo>
                    <a:pt x="10166" y="1392"/>
                  </a:lnTo>
                  <a:lnTo>
                    <a:pt x="10185" y="1387"/>
                  </a:lnTo>
                  <a:lnTo>
                    <a:pt x="10166" y="1343"/>
                  </a:lnTo>
                  <a:lnTo>
                    <a:pt x="10185" y="1340"/>
                  </a:lnTo>
                  <a:lnTo>
                    <a:pt x="10166" y="1295"/>
                  </a:lnTo>
                  <a:lnTo>
                    <a:pt x="10185" y="1292"/>
                  </a:lnTo>
                  <a:lnTo>
                    <a:pt x="10166" y="1248"/>
                  </a:lnTo>
                  <a:lnTo>
                    <a:pt x="10185" y="1245"/>
                  </a:lnTo>
                  <a:lnTo>
                    <a:pt x="10166" y="1199"/>
                  </a:lnTo>
                  <a:lnTo>
                    <a:pt x="10185" y="1196"/>
                  </a:lnTo>
                  <a:lnTo>
                    <a:pt x="10166" y="1151"/>
                  </a:lnTo>
                  <a:lnTo>
                    <a:pt x="10185" y="1148"/>
                  </a:lnTo>
                  <a:lnTo>
                    <a:pt x="10166" y="1104"/>
                  </a:lnTo>
                  <a:lnTo>
                    <a:pt x="10185" y="1101"/>
                  </a:lnTo>
                  <a:lnTo>
                    <a:pt x="10166" y="1056"/>
                  </a:lnTo>
                  <a:lnTo>
                    <a:pt x="10185" y="1053"/>
                  </a:lnTo>
                  <a:lnTo>
                    <a:pt x="10166" y="1009"/>
                  </a:lnTo>
                  <a:lnTo>
                    <a:pt x="10185" y="1006"/>
                  </a:lnTo>
                  <a:lnTo>
                    <a:pt x="10166" y="960"/>
                  </a:lnTo>
                  <a:lnTo>
                    <a:pt x="10185" y="957"/>
                  </a:lnTo>
                  <a:lnTo>
                    <a:pt x="10166" y="912"/>
                  </a:lnTo>
                  <a:lnTo>
                    <a:pt x="10185" y="909"/>
                  </a:lnTo>
                  <a:lnTo>
                    <a:pt x="10166" y="865"/>
                  </a:lnTo>
                  <a:lnTo>
                    <a:pt x="10185" y="862"/>
                  </a:lnTo>
                  <a:lnTo>
                    <a:pt x="10166" y="816"/>
                  </a:lnTo>
                  <a:lnTo>
                    <a:pt x="10185" y="813"/>
                  </a:lnTo>
                  <a:lnTo>
                    <a:pt x="10166" y="769"/>
                  </a:lnTo>
                  <a:lnTo>
                    <a:pt x="10185" y="765"/>
                  </a:lnTo>
                  <a:lnTo>
                    <a:pt x="10166" y="721"/>
                  </a:lnTo>
                  <a:lnTo>
                    <a:pt x="10185" y="718"/>
                  </a:lnTo>
                  <a:lnTo>
                    <a:pt x="10166" y="673"/>
                  </a:lnTo>
                  <a:lnTo>
                    <a:pt x="10185" y="670"/>
                  </a:lnTo>
                  <a:lnTo>
                    <a:pt x="10166" y="626"/>
                  </a:lnTo>
                  <a:lnTo>
                    <a:pt x="10185" y="623"/>
                  </a:lnTo>
                  <a:lnTo>
                    <a:pt x="10166" y="577"/>
                  </a:lnTo>
                  <a:lnTo>
                    <a:pt x="10185" y="574"/>
                  </a:lnTo>
                  <a:lnTo>
                    <a:pt x="10166" y="529"/>
                  </a:lnTo>
                  <a:lnTo>
                    <a:pt x="10185" y="526"/>
                  </a:lnTo>
                  <a:lnTo>
                    <a:pt x="10166" y="482"/>
                  </a:lnTo>
                  <a:lnTo>
                    <a:pt x="10185" y="479"/>
                  </a:lnTo>
                  <a:lnTo>
                    <a:pt x="10166" y="433"/>
                  </a:lnTo>
                  <a:lnTo>
                    <a:pt x="10185" y="430"/>
                  </a:lnTo>
                  <a:lnTo>
                    <a:pt x="10166" y="386"/>
                  </a:lnTo>
                  <a:lnTo>
                    <a:pt x="10185" y="382"/>
                  </a:lnTo>
                  <a:lnTo>
                    <a:pt x="10166" y="338"/>
                  </a:lnTo>
                  <a:lnTo>
                    <a:pt x="10185" y="335"/>
                  </a:lnTo>
                  <a:lnTo>
                    <a:pt x="10166" y="290"/>
                  </a:lnTo>
                  <a:lnTo>
                    <a:pt x="10185" y="287"/>
                  </a:lnTo>
                  <a:lnTo>
                    <a:pt x="10166" y="243"/>
                  </a:lnTo>
                  <a:lnTo>
                    <a:pt x="10185" y="240"/>
                  </a:lnTo>
                  <a:lnTo>
                    <a:pt x="10166" y="194"/>
                  </a:lnTo>
                  <a:lnTo>
                    <a:pt x="10185" y="191"/>
                  </a:lnTo>
                  <a:lnTo>
                    <a:pt x="10166" y="147"/>
                  </a:lnTo>
                  <a:lnTo>
                    <a:pt x="10185" y="143"/>
                  </a:lnTo>
                  <a:lnTo>
                    <a:pt x="10166" y="99"/>
                  </a:lnTo>
                  <a:lnTo>
                    <a:pt x="10185" y="96"/>
                  </a:lnTo>
                  <a:lnTo>
                    <a:pt x="10166" y="50"/>
                  </a:lnTo>
                  <a:lnTo>
                    <a:pt x="10185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1736225" y="3964125"/>
              <a:ext cx="54775" cy="137050"/>
            </a:xfrm>
            <a:custGeom>
              <a:avLst/>
              <a:gdLst/>
              <a:ahLst/>
              <a:cxnLst/>
              <a:rect l="l" t="t" r="r" b="b"/>
              <a:pathLst>
                <a:path w="2191" h="5482" extrusionOk="0">
                  <a:moveTo>
                    <a:pt x="1870" y="5482"/>
                  </a:moveTo>
                  <a:lnTo>
                    <a:pt x="2191" y="4789"/>
                  </a:lnTo>
                  <a:lnTo>
                    <a:pt x="2170" y="4786"/>
                  </a:lnTo>
                  <a:lnTo>
                    <a:pt x="2191" y="4742"/>
                  </a:lnTo>
                  <a:lnTo>
                    <a:pt x="2170" y="4739"/>
                  </a:lnTo>
                  <a:lnTo>
                    <a:pt x="2191" y="4693"/>
                  </a:lnTo>
                  <a:lnTo>
                    <a:pt x="2170" y="4690"/>
                  </a:lnTo>
                  <a:lnTo>
                    <a:pt x="2191" y="4646"/>
                  </a:lnTo>
                  <a:lnTo>
                    <a:pt x="2170" y="4643"/>
                  </a:lnTo>
                  <a:lnTo>
                    <a:pt x="2191" y="4598"/>
                  </a:lnTo>
                  <a:lnTo>
                    <a:pt x="2170" y="4595"/>
                  </a:lnTo>
                  <a:lnTo>
                    <a:pt x="2191" y="4549"/>
                  </a:lnTo>
                  <a:lnTo>
                    <a:pt x="2170" y="4546"/>
                  </a:lnTo>
                  <a:lnTo>
                    <a:pt x="2191" y="4503"/>
                  </a:lnTo>
                  <a:lnTo>
                    <a:pt x="2170" y="4500"/>
                  </a:lnTo>
                  <a:lnTo>
                    <a:pt x="2191" y="4454"/>
                  </a:lnTo>
                  <a:lnTo>
                    <a:pt x="2170" y="4451"/>
                  </a:lnTo>
                  <a:lnTo>
                    <a:pt x="2191" y="4407"/>
                  </a:lnTo>
                  <a:lnTo>
                    <a:pt x="2170" y="4403"/>
                  </a:lnTo>
                  <a:lnTo>
                    <a:pt x="2191" y="4359"/>
                  </a:lnTo>
                  <a:lnTo>
                    <a:pt x="2170" y="4356"/>
                  </a:lnTo>
                  <a:lnTo>
                    <a:pt x="2191" y="4310"/>
                  </a:lnTo>
                  <a:lnTo>
                    <a:pt x="2170" y="4307"/>
                  </a:lnTo>
                  <a:lnTo>
                    <a:pt x="2191" y="4263"/>
                  </a:lnTo>
                  <a:lnTo>
                    <a:pt x="2170" y="4260"/>
                  </a:lnTo>
                  <a:lnTo>
                    <a:pt x="2191" y="4215"/>
                  </a:lnTo>
                  <a:lnTo>
                    <a:pt x="2170" y="4212"/>
                  </a:lnTo>
                  <a:lnTo>
                    <a:pt x="2191" y="4166"/>
                  </a:lnTo>
                  <a:lnTo>
                    <a:pt x="2170" y="4163"/>
                  </a:lnTo>
                  <a:lnTo>
                    <a:pt x="2191" y="4120"/>
                  </a:lnTo>
                  <a:lnTo>
                    <a:pt x="2170" y="4117"/>
                  </a:lnTo>
                  <a:lnTo>
                    <a:pt x="2191" y="4071"/>
                  </a:lnTo>
                  <a:lnTo>
                    <a:pt x="2170" y="4068"/>
                  </a:lnTo>
                  <a:lnTo>
                    <a:pt x="2191" y="4024"/>
                  </a:lnTo>
                  <a:lnTo>
                    <a:pt x="2170" y="4020"/>
                  </a:lnTo>
                  <a:lnTo>
                    <a:pt x="2191" y="3976"/>
                  </a:lnTo>
                  <a:lnTo>
                    <a:pt x="2170" y="3973"/>
                  </a:lnTo>
                  <a:lnTo>
                    <a:pt x="2191" y="3927"/>
                  </a:lnTo>
                  <a:lnTo>
                    <a:pt x="2170" y="3924"/>
                  </a:lnTo>
                  <a:lnTo>
                    <a:pt x="2191" y="3880"/>
                  </a:lnTo>
                  <a:lnTo>
                    <a:pt x="2170" y="3877"/>
                  </a:lnTo>
                  <a:lnTo>
                    <a:pt x="2191" y="3832"/>
                  </a:lnTo>
                  <a:lnTo>
                    <a:pt x="2170" y="3829"/>
                  </a:lnTo>
                  <a:lnTo>
                    <a:pt x="2191" y="3785"/>
                  </a:lnTo>
                  <a:lnTo>
                    <a:pt x="2170" y="3780"/>
                  </a:lnTo>
                  <a:lnTo>
                    <a:pt x="2191" y="3737"/>
                  </a:lnTo>
                  <a:lnTo>
                    <a:pt x="2170" y="3734"/>
                  </a:lnTo>
                  <a:lnTo>
                    <a:pt x="2191" y="3688"/>
                  </a:lnTo>
                  <a:lnTo>
                    <a:pt x="2170" y="3685"/>
                  </a:lnTo>
                  <a:lnTo>
                    <a:pt x="2191" y="3641"/>
                  </a:lnTo>
                  <a:lnTo>
                    <a:pt x="2170" y="3638"/>
                  </a:lnTo>
                  <a:lnTo>
                    <a:pt x="2191" y="3593"/>
                  </a:lnTo>
                  <a:lnTo>
                    <a:pt x="2170" y="3590"/>
                  </a:lnTo>
                  <a:lnTo>
                    <a:pt x="2191" y="3544"/>
                  </a:lnTo>
                  <a:lnTo>
                    <a:pt x="2170" y="3541"/>
                  </a:lnTo>
                  <a:lnTo>
                    <a:pt x="2191" y="3497"/>
                  </a:lnTo>
                  <a:lnTo>
                    <a:pt x="2170" y="3494"/>
                  </a:lnTo>
                  <a:lnTo>
                    <a:pt x="2191" y="3449"/>
                  </a:lnTo>
                  <a:lnTo>
                    <a:pt x="2170" y="3446"/>
                  </a:lnTo>
                  <a:lnTo>
                    <a:pt x="2191" y="3402"/>
                  </a:lnTo>
                  <a:lnTo>
                    <a:pt x="2170" y="3397"/>
                  </a:lnTo>
                  <a:lnTo>
                    <a:pt x="2191" y="3354"/>
                  </a:lnTo>
                  <a:lnTo>
                    <a:pt x="2170" y="3351"/>
                  </a:lnTo>
                  <a:lnTo>
                    <a:pt x="2191" y="3305"/>
                  </a:lnTo>
                  <a:lnTo>
                    <a:pt x="2170" y="3302"/>
                  </a:lnTo>
                  <a:lnTo>
                    <a:pt x="2191" y="3258"/>
                  </a:lnTo>
                  <a:lnTo>
                    <a:pt x="2170" y="3255"/>
                  </a:lnTo>
                  <a:lnTo>
                    <a:pt x="2191" y="3210"/>
                  </a:lnTo>
                  <a:lnTo>
                    <a:pt x="2170" y="3207"/>
                  </a:lnTo>
                  <a:lnTo>
                    <a:pt x="2191" y="3161"/>
                  </a:lnTo>
                  <a:lnTo>
                    <a:pt x="2170" y="3158"/>
                  </a:lnTo>
                  <a:lnTo>
                    <a:pt x="2191" y="3114"/>
                  </a:lnTo>
                  <a:lnTo>
                    <a:pt x="2170" y="3111"/>
                  </a:lnTo>
                  <a:lnTo>
                    <a:pt x="2191" y="3066"/>
                  </a:lnTo>
                  <a:lnTo>
                    <a:pt x="2170" y="3063"/>
                  </a:lnTo>
                  <a:lnTo>
                    <a:pt x="2191" y="3019"/>
                  </a:lnTo>
                  <a:lnTo>
                    <a:pt x="2170" y="3016"/>
                  </a:lnTo>
                  <a:lnTo>
                    <a:pt x="2191" y="2971"/>
                  </a:lnTo>
                  <a:lnTo>
                    <a:pt x="2170" y="2968"/>
                  </a:lnTo>
                  <a:lnTo>
                    <a:pt x="2191" y="2922"/>
                  </a:lnTo>
                  <a:lnTo>
                    <a:pt x="2170" y="2919"/>
                  </a:lnTo>
                  <a:lnTo>
                    <a:pt x="2191" y="2875"/>
                  </a:lnTo>
                  <a:lnTo>
                    <a:pt x="2170" y="2872"/>
                  </a:lnTo>
                  <a:lnTo>
                    <a:pt x="2191" y="2827"/>
                  </a:lnTo>
                  <a:lnTo>
                    <a:pt x="2170" y="2824"/>
                  </a:lnTo>
                  <a:lnTo>
                    <a:pt x="2191" y="2780"/>
                  </a:lnTo>
                  <a:lnTo>
                    <a:pt x="2170" y="2775"/>
                  </a:lnTo>
                  <a:lnTo>
                    <a:pt x="2191" y="2731"/>
                  </a:lnTo>
                  <a:lnTo>
                    <a:pt x="2170" y="2728"/>
                  </a:lnTo>
                  <a:lnTo>
                    <a:pt x="2191" y="2683"/>
                  </a:lnTo>
                  <a:lnTo>
                    <a:pt x="2170" y="2680"/>
                  </a:lnTo>
                  <a:lnTo>
                    <a:pt x="2191" y="2636"/>
                  </a:lnTo>
                  <a:lnTo>
                    <a:pt x="2170" y="2633"/>
                  </a:lnTo>
                  <a:lnTo>
                    <a:pt x="2191" y="2588"/>
                  </a:lnTo>
                  <a:lnTo>
                    <a:pt x="2170" y="2585"/>
                  </a:lnTo>
                  <a:lnTo>
                    <a:pt x="2191" y="2539"/>
                  </a:lnTo>
                  <a:lnTo>
                    <a:pt x="2170" y="2536"/>
                  </a:lnTo>
                  <a:lnTo>
                    <a:pt x="2191" y="2492"/>
                  </a:lnTo>
                  <a:lnTo>
                    <a:pt x="2170" y="2489"/>
                  </a:lnTo>
                  <a:lnTo>
                    <a:pt x="2191" y="2444"/>
                  </a:lnTo>
                  <a:lnTo>
                    <a:pt x="2170" y="2441"/>
                  </a:lnTo>
                  <a:lnTo>
                    <a:pt x="2191" y="2397"/>
                  </a:lnTo>
                  <a:lnTo>
                    <a:pt x="2170" y="2392"/>
                  </a:lnTo>
                  <a:lnTo>
                    <a:pt x="2191" y="2348"/>
                  </a:lnTo>
                  <a:lnTo>
                    <a:pt x="2170" y="2345"/>
                  </a:lnTo>
                  <a:lnTo>
                    <a:pt x="2191" y="2300"/>
                  </a:lnTo>
                  <a:lnTo>
                    <a:pt x="2170" y="2297"/>
                  </a:lnTo>
                  <a:lnTo>
                    <a:pt x="2191" y="2253"/>
                  </a:lnTo>
                  <a:lnTo>
                    <a:pt x="2170" y="2250"/>
                  </a:lnTo>
                  <a:lnTo>
                    <a:pt x="2191" y="2205"/>
                  </a:lnTo>
                  <a:lnTo>
                    <a:pt x="2170" y="2202"/>
                  </a:lnTo>
                  <a:lnTo>
                    <a:pt x="2191" y="2158"/>
                  </a:lnTo>
                  <a:lnTo>
                    <a:pt x="2170" y="2153"/>
                  </a:lnTo>
                  <a:lnTo>
                    <a:pt x="2191" y="2109"/>
                  </a:lnTo>
                  <a:lnTo>
                    <a:pt x="2170" y="2106"/>
                  </a:lnTo>
                  <a:lnTo>
                    <a:pt x="2191" y="2061"/>
                  </a:lnTo>
                  <a:lnTo>
                    <a:pt x="2170" y="2058"/>
                  </a:lnTo>
                  <a:lnTo>
                    <a:pt x="2191" y="2014"/>
                  </a:lnTo>
                  <a:lnTo>
                    <a:pt x="2170" y="2011"/>
                  </a:lnTo>
                  <a:lnTo>
                    <a:pt x="2191" y="1965"/>
                  </a:lnTo>
                  <a:lnTo>
                    <a:pt x="2170" y="1962"/>
                  </a:lnTo>
                  <a:lnTo>
                    <a:pt x="2191" y="1917"/>
                  </a:lnTo>
                  <a:lnTo>
                    <a:pt x="2170" y="1914"/>
                  </a:lnTo>
                  <a:lnTo>
                    <a:pt x="2191" y="1870"/>
                  </a:lnTo>
                  <a:lnTo>
                    <a:pt x="2170" y="1867"/>
                  </a:lnTo>
                  <a:lnTo>
                    <a:pt x="2191" y="1822"/>
                  </a:lnTo>
                  <a:lnTo>
                    <a:pt x="2170" y="1819"/>
                  </a:lnTo>
                  <a:lnTo>
                    <a:pt x="2191" y="1775"/>
                  </a:lnTo>
                  <a:lnTo>
                    <a:pt x="2170" y="1770"/>
                  </a:lnTo>
                  <a:lnTo>
                    <a:pt x="2191" y="1726"/>
                  </a:lnTo>
                  <a:lnTo>
                    <a:pt x="2170" y="1723"/>
                  </a:lnTo>
                  <a:lnTo>
                    <a:pt x="2191" y="1678"/>
                  </a:lnTo>
                  <a:lnTo>
                    <a:pt x="2170" y="1675"/>
                  </a:lnTo>
                  <a:lnTo>
                    <a:pt x="2191" y="1631"/>
                  </a:lnTo>
                  <a:lnTo>
                    <a:pt x="2170" y="1628"/>
                  </a:lnTo>
                  <a:lnTo>
                    <a:pt x="2191" y="1582"/>
                  </a:lnTo>
                  <a:lnTo>
                    <a:pt x="2170" y="1579"/>
                  </a:lnTo>
                  <a:lnTo>
                    <a:pt x="2191" y="1534"/>
                  </a:lnTo>
                  <a:lnTo>
                    <a:pt x="2170" y="1531"/>
                  </a:lnTo>
                  <a:lnTo>
                    <a:pt x="2191" y="1487"/>
                  </a:lnTo>
                  <a:lnTo>
                    <a:pt x="2170" y="1484"/>
                  </a:lnTo>
                  <a:lnTo>
                    <a:pt x="2191" y="1439"/>
                  </a:lnTo>
                  <a:lnTo>
                    <a:pt x="2170" y="1436"/>
                  </a:lnTo>
                  <a:lnTo>
                    <a:pt x="2191" y="1392"/>
                  </a:lnTo>
                  <a:lnTo>
                    <a:pt x="2170" y="1389"/>
                  </a:lnTo>
                  <a:lnTo>
                    <a:pt x="2191" y="1343"/>
                  </a:lnTo>
                  <a:lnTo>
                    <a:pt x="2170" y="1340"/>
                  </a:lnTo>
                  <a:lnTo>
                    <a:pt x="2191" y="1295"/>
                  </a:lnTo>
                  <a:lnTo>
                    <a:pt x="2170" y="1292"/>
                  </a:lnTo>
                  <a:lnTo>
                    <a:pt x="2191" y="1248"/>
                  </a:lnTo>
                  <a:lnTo>
                    <a:pt x="2170" y="1245"/>
                  </a:lnTo>
                  <a:lnTo>
                    <a:pt x="2191" y="1199"/>
                  </a:lnTo>
                  <a:lnTo>
                    <a:pt x="2170" y="1196"/>
                  </a:lnTo>
                  <a:lnTo>
                    <a:pt x="2191" y="1152"/>
                  </a:lnTo>
                  <a:lnTo>
                    <a:pt x="2170" y="1148"/>
                  </a:lnTo>
                  <a:lnTo>
                    <a:pt x="2191" y="1104"/>
                  </a:lnTo>
                  <a:lnTo>
                    <a:pt x="2170" y="1101"/>
                  </a:lnTo>
                  <a:lnTo>
                    <a:pt x="2191" y="1056"/>
                  </a:lnTo>
                  <a:lnTo>
                    <a:pt x="2170" y="1053"/>
                  </a:lnTo>
                  <a:lnTo>
                    <a:pt x="2191" y="1009"/>
                  </a:lnTo>
                  <a:lnTo>
                    <a:pt x="2170" y="1006"/>
                  </a:lnTo>
                  <a:lnTo>
                    <a:pt x="2191" y="960"/>
                  </a:lnTo>
                  <a:lnTo>
                    <a:pt x="2170" y="957"/>
                  </a:lnTo>
                  <a:lnTo>
                    <a:pt x="2191" y="912"/>
                  </a:lnTo>
                  <a:lnTo>
                    <a:pt x="2170" y="909"/>
                  </a:lnTo>
                  <a:lnTo>
                    <a:pt x="2191" y="865"/>
                  </a:lnTo>
                  <a:lnTo>
                    <a:pt x="2170" y="862"/>
                  </a:lnTo>
                  <a:lnTo>
                    <a:pt x="2191" y="816"/>
                  </a:lnTo>
                  <a:lnTo>
                    <a:pt x="2170" y="813"/>
                  </a:lnTo>
                  <a:lnTo>
                    <a:pt x="2191" y="769"/>
                  </a:lnTo>
                  <a:lnTo>
                    <a:pt x="2170" y="765"/>
                  </a:lnTo>
                  <a:lnTo>
                    <a:pt x="2191" y="721"/>
                  </a:lnTo>
                  <a:lnTo>
                    <a:pt x="2170" y="718"/>
                  </a:lnTo>
                  <a:lnTo>
                    <a:pt x="2191" y="673"/>
                  </a:lnTo>
                  <a:lnTo>
                    <a:pt x="2170" y="670"/>
                  </a:lnTo>
                  <a:lnTo>
                    <a:pt x="2191" y="626"/>
                  </a:lnTo>
                  <a:lnTo>
                    <a:pt x="2170" y="623"/>
                  </a:lnTo>
                  <a:lnTo>
                    <a:pt x="2191" y="577"/>
                  </a:lnTo>
                  <a:lnTo>
                    <a:pt x="2170" y="574"/>
                  </a:lnTo>
                  <a:lnTo>
                    <a:pt x="2191" y="529"/>
                  </a:lnTo>
                  <a:lnTo>
                    <a:pt x="2170" y="526"/>
                  </a:lnTo>
                  <a:lnTo>
                    <a:pt x="2191" y="482"/>
                  </a:lnTo>
                  <a:lnTo>
                    <a:pt x="2170" y="479"/>
                  </a:lnTo>
                  <a:lnTo>
                    <a:pt x="2191" y="433"/>
                  </a:lnTo>
                  <a:lnTo>
                    <a:pt x="2170" y="430"/>
                  </a:lnTo>
                  <a:lnTo>
                    <a:pt x="2191" y="386"/>
                  </a:lnTo>
                  <a:lnTo>
                    <a:pt x="2170" y="382"/>
                  </a:lnTo>
                  <a:lnTo>
                    <a:pt x="2191" y="338"/>
                  </a:lnTo>
                  <a:lnTo>
                    <a:pt x="2170" y="335"/>
                  </a:lnTo>
                  <a:lnTo>
                    <a:pt x="2191" y="290"/>
                  </a:lnTo>
                  <a:lnTo>
                    <a:pt x="2170" y="287"/>
                  </a:lnTo>
                  <a:lnTo>
                    <a:pt x="2191" y="243"/>
                  </a:lnTo>
                  <a:lnTo>
                    <a:pt x="2170" y="240"/>
                  </a:lnTo>
                  <a:lnTo>
                    <a:pt x="2191" y="194"/>
                  </a:lnTo>
                  <a:lnTo>
                    <a:pt x="2170" y="191"/>
                  </a:lnTo>
                  <a:lnTo>
                    <a:pt x="2191" y="147"/>
                  </a:lnTo>
                  <a:lnTo>
                    <a:pt x="2170" y="143"/>
                  </a:lnTo>
                  <a:lnTo>
                    <a:pt x="2191" y="99"/>
                  </a:lnTo>
                  <a:lnTo>
                    <a:pt x="2170" y="96"/>
                  </a:lnTo>
                  <a:lnTo>
                    <a:pt x="2191" y="50"/>
                  </a:lnTo>
                  <a:lnTo>
                    <a:pt x="2170" y="47"/>
                  </a:lnTo>
                  <a:lnTo>
                    <a:pt x="2191" y="3"/>
                  </a:lnTo>
                  <a:lnTo>
                    <a:pt x="2170" y="0"/>
                  </a:lnTo>
                  <a:lnTo>
                    <a:pt x="0" y="4674"/>
                  </a:lnTo>
                  <a:cubicBezTo>
                    <a:pt x="647" y="4917"/>
                    <a:pt x="1269" y="5188"/>
                    <a:pt x="1871" y="54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912000" y="4098975"/>
              <a:ext cx="149650" cy="179525"/>
            </a:xfrm>
            <a:custGeom>
              <a:avLst/>
              <a:gdLst/>
              <a:ahLst/>
              <a:cxnLst/>
              <a:rect l="l" t="t" r="r" b="b"/>
              <a:pathLst>
                <a:path w="5986" h="7181" extrusionOk="0">
                  <a:moveTo>
                    <a:pt x="4064" y="7180"/>
                  </a:moveTo>
                  <a:cubicBezTo>
                    <a:pt x="4309" y="5897"/>
                    <a:pt x="4948" y="4633"/>
                    <a:pt x="5985" y="3455"/>
                  </a:cubicBezTo>
                  <a:lnTo>
                    <a:pt x="1" y="0"/>
                  </a:lnTo>
                  <a:lnTo>
                    <a:pt x="42" y="24"/>
                  </a:lnTo>
                  <a:lnTo>
                    <a:pt x="1" y="49"/>
                  </a:lnTo>
                  <a:lnTo>
                    <a:pt x="42" y="71"/>
                  </a:lnTo>
                  <a:lnTo>
                    <a:pt x="1" y="96"/>
                  </a:lnTo>
                  <a:lnTo>
                    <a:pt x="42" y="120"/>
                  </a:lnTo>
                  <a:lnTo>
                    <a:pt x="1" y="144"/>
                  </a:lnTo>
                  <a:lnTo>
                    <a:pt x="42" y="168"/>
                  </a:lnTo>
                  <a:lnTo>
                    <a:pt x="1" y="191"/>
                  </a:lnTo>
                  <a:lnTo>
                    <a:pt x="42" y="215"/>
                  </a:lnTo>
                  <a:lnTo>
                    <a:pt x="1" y="239"/>
                  </a:lnTo>
                  <a:lnTo>
                    <a:pt x="42" y="264"/>
                  </a:lnTo>
                  <a:lnTo>
                    <a:pt x="1" y="288"/>
                  </a:lnTo>
                  <a:lnTo>
                    <a:pt x="42" y="312"/>
                  </a:lnTo>
                  <a:lnTo>
                    <a:pt x="1" y="335"/>
                  </a:lnTo>
                  <a:lnTo>
                    <a:pt x="42" y="359"/>
                  </a:lnTo>
                  <a:lnTo>
                    <a:pt x="1" y="383"/>
                  </a:lnTo>
                  <a:lnTo>
                    <a:pt x="42" y="407"/>
                  </a:lnTo>
                  <a:lnTo>
                    <a:pt x="1" y="432"/>
                  </a:lnTo>
                  <a:lnTo>
                    <a:pt x="42" y="456"/>
                  </a:lnTo>
                  <a:lnTo>
                    <a:pt x="1" y="480"/>
                  </a:lnTo>
                  <a:lnTo>
                    <a:pt x="42" y="503"/>
                  </a:lnTo>
                  <a:lnTo>
                    <a:pt x="1" y="527"/>
                  </a:lnTo>
                  <a:lnTo>
                    <a:pt x="42" y="550"/>
                  </a:lnTo>
                  <a:lnTo>
                    <a:pt x="1" y="574"/>
                  </a:lnTo>
                  <a:lnTo>
                    <a:pt x="42" y="598"/>
                  </a:lnTo>
                  <a:lnTo>
                    <a:pt x="1" y="622"/>
                  </a:lnTo>
                  <a:lnTo>
                    <a:pt x="42" y="647"/>
                  </a:lnTo>
                  <a:lnTo>
                    <a:pt x="1" y="669"/>
                  </a:lnTo>
                  <a:lnTo>
                    <a:pt x="42" y="694"/>
                  </a:lnTo>
                  <a:lnTo>
                    <a:pt x="1" y="718"/>
                  </a:lnTo>
                  <a:lnTo>
                    <a:pt x="42" y="742"/>
                  </a:lnTo>
                  <a:lnTo>
                    <a:pt x="1" y="766"/>
                  </a:lnTo>
                  <a:lnTo>
                    <a:pt x="42" y="789"/>
                  </a:lnTo>
                  <a:lnTo>
                    <a:pt x="1" y="813"/>
                  </a:lnTo>
                  <a:lnTo>
                    <a:pt x="42" y="837"/>
                  </a:lnTo>
                  <a:lnTo>
                    <a:pt x="1" y="862"/>
                  </a:lnTo>
                  <a:lnTo>
                    <a:pt x="42" y="886"/>
                  </a:lnTo>
                  <a:lnTo>
                    <a:pt x="1" y="910"/>
                  </a:lnTo>
                  <a:lnTo>
                    <a:pt x="42" y="933"/>
                  </a:lnTo>
                  <a:lnTo>
                    <a:pt x="1" y="957"/>
                  </a:lnTo>
                  <a:lnTo>
                    <a:pt x="42" y="981"/>
                  </a:lnTo>
                  <a:lnTo>
                    <a:pt x="1" y="1005"/>
                  </a:lnTo>
                  <a:lnTo>
                    <a:pt x="42" y="1030"/>
                  </a:lnTo>
                  <a:lnTo>
                    <a:pt x="1" y="1052"/>
                  </a:lnTo>
                  <a:lnTo>
                    <a:pt x="42" y="1077"/>
                  </a:lnTo>
                  <a:lnTo>
                    <a:pt x="1" y="1101"/>
                  </a:lnTo>
                  <a:lnTo>
                    <a:pt x="42" y="1125"/>
                  </a:lnTo>
                  <a:lnTo>
                    <a:pt x="1" y="1149"/>
                  </a:lnTo>
                  <a:lnTo>
                    <a:pt x="42" y="1173"/>
                  </a:lnTo>
                  <a:lnTo>
                    <a:pt x="1" y="1196"/>
                  </a:lnTo>
                  <a:lnTo>
                    <a:pt x="42" y="1220"/>
                  </a:lnTo>
                  <a:lnTo>
                    <a:pt x="1" y="1246"/>
                  </a:lnTo>
                  <a:lnTo>
                    <a:pt x="42" y="1269"/>
                  </a:lnTo>
                  <a:lnTo>
                    <a:pt x="1" y="1293"/>
                  </a:lnTo>
                  <a:lnTo>
                    <a:pt x="42" y="1317"/>
                  </a:lnTo>
                  <a:lnTo>
                    <a:pt x="1" y="1340"/>
                  </a:lnTo>
                  <a:lnTo>
                    <a:pt x="42" y="1364"/>
                  </a:lnTo>
                  <a:lnTo>
                    <a:pt x="1" y="1388"/>
                  </a:lnTo>
                  <a:lnTo>
                    <a:pt x="42" y="1411"/>
                  </a:lnTo>
                  <a:lnTo>
                    <a:pt x="1" y="1435"/>
                  </a:lnTo>
                  <a:lnTo>
                    <a:pt x="42" y="1460"/>
                  </a:lnTo>
                  <a:lnTo>
                    <a:pt x="1" y="1484"/>
                  </a:lnTo>
                  <a:lnTo>
                    <a:pt x="42" y="1508"/>
                  </a:lnTo>
                  <a:lnTo>
                    <a:pt x="1" y="1532"/>
                  </a:lnTo>
                  <a:lnTo>
                    <a:pt x="42" y="1556"/>
                  </a:lnTo>
                  <a:lnTo>
                    <a:pt x="1" y="1579"/>
                  </a:lnTo>
                  <a:lnTo>
                    <a:pt x="42" y="1603"/>
                  </a:lnTo>
                  <a:lnTo>
                    <a:pt x="1" y="1628"/>
                  </a:lnTo>
                  <a:lnTo>
                    <a:pt x="42" y="1652"/>
                  </a:lnTo>
                  <a:lnTo>
                    <a:pt x="1" y="1676"/>
                  </a:lnTo>
                  <a:lnTo>
                    <a:pt x="42" y="1699"/>
                  </a:lnTo>
                  <a:lnTo>
                    <a:pt x="1" y="1723"/>
                  </a:lnTo>
                  <a:lnTo>
                    <a:pt x="42" y="1747"/>
                  </a:lnTo>
                  <a:lnTo>
                    <a:pt x="1" y="1771"/>
                  </a:lnTo>
                  <a:lnTo>
                    <a:pt x="42" y="1796"/>
                  </a:lnTo>
                  <a:lnTo>
                    <a:pt x="1" y="1818"/>
                  </a:lnTo>
                  <a:lnTo>
                    <a:pt x="42" y="1843"/>
                  </a:lnTo>
                  <a:lnTo>
                    <a:pt x="1" y="1867"/>
                  </a:lnTo>
                  <a:lnTo>
                    <a:pt x="42" y="1891"/>
                  </a:lnTo>
                  <a:lnTo>
                    <a:pt x="1" y="1915"/>
                  </a:lnTo>
                  <a:lnTo>
                    <a:pt x="42" y="1938"/>
                  </a:lnTo>
                  <a:lnTo>
                    <a:pt x="1" y="1962"/>
                  </a:lnTo>
                  <a:lnTo>
                    <a:pt x="42" y="1986"/>
                  </a:lnTo>
                  <a:lnTo>
                    <a:pt x="1" y="2011"/>
                  </a:lnTo>
                  <a:lnTo>
                    <a:pt x="42" y="2035"/>
                  </a:lnTo>
                  <a:lnTo>
                    <a:pt x="1" y="2059"/>
                  </a:lnTo>
                  <a:lnTo>
                    <a:pt x="42" y="2083"/>
                  </a:lnTo>
                  <a:lnTo>
                    <a:pt x="1" y="2107"/>
                  </a:lnTo>
                  <a:lnTo>
                    <a:pt x="42" y="2130"/>
                  </a:lnTo>
                  <a:lnTo>
                    <a:pt x="1" y="2154"/>
                  </a:lnTo>
                  <a:lnTo>
                    <a:pt x="42" y="2177"/>
                  </a:lnTo>
                  <a:lnTo>
                    <a:pt x="1" y="2201"/>
                  </a:lnTo>
                  <a:lnTo>
                    <a:pt x="42" y="2226"/>
                  </a:lnTo>
                  <a:lnTo>
                    <a:pt x="1" y="2250"/>
                  </a:lnTo>
                  <a:lnTo>
                    <a:pt x="42" y="2274"/>
                  </a:lnTo>
                  <a:lnTo>
                    <a:pt x="1" y="2298"/>
                  </a:lnTo>
                  <a:lnTo>
                    <a:pt x="42" y="2321"/>
                  </a:lnTo>
                  <a:lnTo>
                    <a:pt x="1" y="2345"/>
                  </a:lnTo>
                  <a:lnTo>
                    <a:pt x="42" y="2369"/>
                  </a:lnTo>
                  <a:lnTo>
                    <a:pt x="1" y="2394"/>
                  </a:lnTo>
                  <a:lnTo>
                    <a:pt x="42" y="2418"/>
                  </a:lnTo>
                  <a:lnTo>
                    <a:pt x="1" y="2441"/>
                  </a:lnTo>
                  <a:lnTo>
                    <a:pt x="42" y="2465"/>
                  </a:lnTo>
                  <a:lnTo>
                    <a:pt x="1" y="2489"/>
                  </a:lnTo>
                  <a:lnTo>
                    <a:pt x="42" y="2513"/>
                  </a:lnTo>
                  <a:lnTo>
                    <a:pt x="1" y="2537"/>
                  </a:lnTo>
                  <a:lnTo>
                    <a:pt x="42" y="2562"/>
                  </a:lnTo>
                  <a:lnTo>
                    <a:pt x="1" y="2584"/>
                  </a:lnTo>
                  <a:lnTo>
                    <a:pt x="42" y="2609"/>
                  </a:lnTo>
                  <a:lnTo>
                    <a:pt x="1" y="2633"/>
                  </a:lnTo>
                  <a:lnTo>
                    <a:pt x="42" y="2657"/>
                  </a:lnTo>
                  <a:lnTo>
                    <a:pt x="1" y="2681"/>
                  </a:lnTo>
                  <a:lnTo>
                    <a:pt x="42" y="2704"/>
                  </a:lnTo>
                  <a:lnTo>
                    <a:pt x="1" y="2728"/>
                  </a:lnTo>
                  <a:lnTo>
                    <a:pt x="42" y="2752"/>
                  </a:lnTo>
                  <a:lnTo>
                    <a:pt x="1" y="2777"/>
                  </a:lnTo>
                  <a:lnTo>
                    <a:pt x="42" y="2801"/>
                  </a:lnTo>
                  <a:lnTo>
                    <a:pt x="1" y="2824"/>
                  </a:lnTo>
                  <a:lnTo>
                    <a:pt x="42" y="2848"/>
                  </a:lnTo>
                  <a:lnTo>
                    <a:pt x="1" y="2873"/>
                  </a:lnTo>
                  <a:lnTo>
                    <a:pt x="42" y="2896"/>
                  </a:lnTo>
                  <a:lnTo>
                    <a:pt x="1" y="2920"/>
                  </a:lnTo>
                  <a:lnTo>
                    <a:pt x="42" y="2945"/>
                  </a:lnTo>
                  <a:lnTo>
                    <a:pt x="1" y="2967"/>
                  </a:lnTo>
                  <a:lnTo>
                    <a:pt x="42" y="2992"/>
                  </a:lnTo>
                  <a:lnTo>
                    <a:pt x="1" y="3016"/>
                  </a:lnTo>
                  <a:lnTo>
                    <a:pt x="42" y="3038"/>
                  </a:lnTo>
                  <a:lnTo>
                    <a:pt x="1" y="3063"/>
                  </a:lnTo>
                  <a:lnTo>
                    <a:pt x="42" y="3087"/>
                  </a:lnTo>
                  <a:lnTo>
                    <a:pt x="1" y="3111"/>
                  </a:lnTo>
                  <a:lnTo>
                    <a:pt x="42" y="3135"/>
                  </a:lnTo>
                  <a:lnTo>
                    <a:pt x="1" y="3158"/>
                  </a:lnTo>
                  <a:lnTo>
                    <a:pt x="42" y="3182"/>
                  </a:lnTo>
                  <a:lnTo>
                    <a:pt x="1" y="3207"/>
                  </a:lnTo>
                  <a:lnTo>
                    <a:pt x="42" y="3231"/>
                  </a:lnTo>
                  <a:lnTo>
                    <a:pt x="1" y="3255"/>
                  </a:lnTo>
                  <a:lnTo>
                    <a:pt x="42" y="3279"/>
                  </a:lnTo>
                  <a:lnTo>
                    <a:pt x="1" y="3303"/>
                  </a:lnTo>
                  <a:lnTo>
                    <a:pt x="42" y="3326"/>
                  </a:lnTo>
                  <a:lnTo>
                    <a:pt x="1" y="3350"/>
                  </a:lnTo>
                  <a:lnTo>
                    <a:pt x="42" y="3375"/>
                  </a:lnTo>
                  <a:lnTo>
                    <a:pt x="1" y="3399"/>
                  </a:lnTo>
                  <a:lnTo>
                    <a:pt x="42" y="3423"/>
                  </a:lnTo>
                  <a:lnTo>
                    <a:pt x="1" y="3446"/>
                  </a:lnTo>
                  <a:lnTo>
                    <a:pt x="42" y="3470"/>
                  </a:lnTo>
                  <a:lnTo>
                    <a:pt x="1" y="3494"/>
                  </a:lnTo>
                  <a:lnTo>
                    <a:pt x="42" y="3518"/>
                  </a:lnTo>
                  <a:lnTo>
                    <a:pt x="1" y="3543"/>
                  </a:lnTo>
                  <a:lnTo>
                    <a:pt x="42" y="3565"/>
                  </a:lnTo>
                  <a:lnTo>
                    <a:pt x="1" y="3590"/>
                  </a:lnTo>
                  <a:lnTo>
                    <a:pt x="42" y="3614"/>
                  </a:lnTo>
                  <a:lnTo>
                    <a:pt x="1" y="3638"/>
                  </a:lnTo>
                  <a:lnTo>
                    <a:pt x="42" y="3662"/>
                  </a:lnTo>
                  <a:lnTo>
                    <a:pt x="1" y="3686"/>
                  </a:lnTo>
                  <a:lnTo>
                    <a:pt x="42" y="3711"/>
                  </a:lnTo>
                  <a:lnTo>
                    <a:pt x="1" y="3735"/>
                  </a:lnTo>
                  <a:lnTo>
                    <a:pt x="42" y="3758"/>
                  </a:lnTo>
                  <a:lnTo>
                    <a:pt x="1" y="3782"/>
                  </a:lnTo>
                  <a:lnTo>
                    <a:pt x="42" y="3804"/>
                  </a:lnTo>
                  <a:lnTo>
                    <a:pt x="1" y="3829"/>
                  </a:lnTo>
                  <a:lnTo>
                    <a:pt x="42" y="3853"/>
                  </a:lnTo>
                  <a:lnTo>
                    <a:pt x="1" y="3877"/>
                  </a:lnTo>
                  <a:lnTo>
                    <a:pt x="42" y="3901"/>
                  </a:lnTo>
                  <a:lnTo>
                    <a:pt x="1" y="3926"/>
                  </a:lnTo>
                  <a:lnTo>
                    <a:pt x="42" y="3948"/>
                  </a:lnTo>
                  <a:lnTo>
                    <a:pt x="1" y="3973"/>
                  </a:lnTo>
                  <a:lnTo>
                    <a:pt x="42" y="3997"/>
                  </a:lnTo>
                  <a:lnTo>
                    <a:pt x="1" y="4021"/>
                  </a:lnTo>
                  <a:lnTo>
                    <a:pt x="42" y="4045"/>
                  </a:lnTo>
                  <a:lnTo>
                    <a:pt x="1" y="4068"/>
                  </a:lnTo>
                  <a:lnTo>
                    <a:pt x="42" y="4092"/>
                  </a:lnTo>
                  <a:lnTo>
                    <a:pt x="1" y="4116"/>
                  </a:lnTo>
                  <a:lnTo>
                    <a:pt x="42" y="4141"/>
                  </a:lnTo>
                  <a:lnTo>
                    <a:pt x="1" y="4165"/>
                  </a:lnTo>
                  <a:lnTo>
                    <a:pt x="42" y="4189"/>
                  </a:lnTo>
                  <a:lnTo>
                    <a:pt x="1" y="4212"/>
                  </a:lnTo>
                  <a:lnTo>
                    <a:pt x="42" y="4236"/>
                  </a:lnTo>
                  <a:lnTo>
                    <a:pt x="1" y="4260"/>
                  </a:lnTo>
                  <a:lnTo>
                    <a:pt x="42" y="4284"/>
                  </a:lnTo>
                  <a:lnTo>
                    <a:pt x="1" y="4309"/>
                  </a:lnTo>
                  <a:lnTo>
                    <a:pt x="42" y="4331"/>
                  </a:lnTo>
                  <a:lnTo>
                    <a:pt x="1" y="4356"/>
                  </a:lnTo>
                  <a:lnTo>
                    <a:pt x="42" y="4380"/>
                  </a:lnTo>
                  <a:lnTo>
                    <a:pt x="1" y="4404"/>
                  </a:lnTo>
                  <a:lnTo>
                    <a:pt x="42" y="4428"/>
                  </a:lnTo>
                  <a:lnTo>
                    <a:pt x="1" y="4451"/>
                  </a:lnTo>
                  <a:lnTo>
                    <a:pt x="42" y="4475"/>
                  </a:lnTo>
                  <a:lnTo>
                    <a:pt x="1" y="4501"/>
                  </a:lnTo>
                  <a:lnTo>
                    <a:pt x="42" y="4524"/>
                  </a:lnTo>
                  <a:lnTo>
                    <a:pt x="1" y="4548"/>
                  </a:lnTo>
                  <a:lnTo>
                    <a:pt x="42" y="4572"/>
                  </a:lnTo>
                  <a:lnTo>
                    <a:pt x="1" y="4595"/>
                  </a:lnTo>
                  <a:lnTo>
                    <a:pt x="42" y="4619"/>
                  </a:lnTo>
                  <a:lnTo>
                    <a:pt x="1" y="4643"/>
                  </a:lnTo>
                  <a:lnTo>
                    <a:pt x="42" y="4666"/>
                  </a:lnTo>
                  <a:lnTo>
                    <a:pt x="1" y="4690"/>
                  </a:lnTo>
                  <a:lnTo>
                    <a:pt x="42" y="4714"/>
                  </a:lnTo>
                  <a:lnTo>
                    <a:pt x="1" y="4739"/>
                  </a:lnTo>
                  <a:lnTo>
                    <a:pt x="42" y="4763"/>
                  </a:lnTo>
                  <a:lnTo>
                    <a:pt x="1" y="4785"/>
                  </a:lnTo>
                  <a:lnTo>
                    <a:pt x="42" y="4810"/>
                  </a:lnTo>
                  <a:lnTo>
                    <a:pt x="1" y="48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1024025" y="3001350"/>
              <a:ext cx="99375" cy="505325"/>
            </a:xfrm>
            <a:custGeom>
              <a:avLst/>
              <a:gdLst/>
              <a:ahLst/>
              <a:cxnLst/>
              <a:rect l="l" t="t" r="r" b="b"/>
              <a:pathLst>
                <a:path w="3975" h="20213" extrusionOk="0">
                  <a:moveTo>
                    <a:pt x="3975" y="17919"/>
                  </a:moveTo>
                  <a:lnTo>
                    <a:pt x="1" y="20212"/>
                  </a:lnTo>
                  <a:lnTo>
                    <a:pt x="1" y="2296"/>
                  </a:lnTo>
                  <a:lnTo>
                    <a:pt x="3975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1174725" y="2732050"/>
              <a:ext cx="99375" cy="687600"/>
            </a:xfrm>
            <a:custGeom>
              <a:avLst/>
              <a:gdLst/>
              <a:ahLst/>
              <a:cxnLst/>
              <a:rect l="l" t="t" r="r" b="b"/>
              <a:pathLst>
                <a:path w="3975" h="27504" extrusionOk="0">
                  <a:moveTo>
                    <a:pt x="3975" y="25210"/>
                  </a:moveTo>
                  <a:lnTo>
                    <a:pt x="1" y="27504"/>
                  </a:lnTo>
                  <a:lnTo>
                    <a:pt x="1" y="2294"/>
                  </a:lnTo>
                  <a:lnTo>
                    <a:pt x="397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1174725" y="2577900"/>
              <a:ext cx="99375" cy="162075"/>
            </a:xfrm>
            <a:custGeom>
              <a:avLst/>
              <a:gdLst/>
              <a:ahLst/>
              <a:cxnLst/>
              <a:rect l="l" t="t" r="r" b="b"/>
              <a:pathLst>
                <a:path w="3975" h="6483" extrusionOk="0">
                  <a:moveTo>
                    <a:pt x="3975" y="1"/>
                  </a:moveTo>
                  <a:lnTo>
                    <a:pt x="1" y="2294"/>
                  </a:lnTo>
                  <a:lnTo>
                    <a:pt x="1" y="6483"/>
                  </a:lnTo>
                  <a:lnTo>
                    <a:pt x="3975" y="4189"/>
                  </a:lnTo>
                  <a:lnTo>
                    <a:pt x="3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1174725" y="2500425"/>
              <a:ext cx="99375" cy="93350"/>
            </a:xfrm>
            <a:custGeom>
              <a:avLst/>
              <a:gdLst/>
              <a:ahLst/>
              <a:cxnLst/>
              <a:rect l="l" t="t" r="r" b="b"/>
              <a:pathLst>
                <a:path w="3975" h="3734" extrusionOk="0">
                  <a:moveTo>
                    <a:pt x="3975" y="1"/>
                  </a:moveTo>
                  <a:lnTo>
                    <a:pt x="1" y="2294"/>
                  </a:lnTo>
                  <a:lnTo>
                    <a:pt x="1" y="3734"/>
                  </a:lnTo>
                  <a:lnTo>
                    <a:pt x="3975" y="1440"/>
                  </a:lnTo>
                  <a:lnTo>
                    <a:pt x="3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1325475" y="2977475"/>
              <a:ext cx="99325" cy="355175"/>
            </a:xfrm>
            <a:custGeom>
              <a:avLst/>
              <a:gdLst/>
              <a:ahLst/>
              <a:cxnLst/>
              <a:rect l="l" t="t" r="r" b="b"/>
              <a:pathLst>
                <a:path w="3973" h="14207" extrusionOk="0">
                  <a:moveTo>
                    <a:pt x="3973" y="11913"/>
                  </a:moveTo>
                  <a:lnTo>
                    <a:pt x="1" y="14206"/>
                  </a:lnTo>
                  <a:lnTo>
                    <a:pt x="1" y="2294"/>
                  </a:lnTo>
                  <a:lnTo>
                    <a:pt x="397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1325475" y="2864700"/>
              <a:ext cx="99325" cy="120725"/>
            </a:xfrm>
            <a:custGeom>
              <a:avLst/>
              <a:gdLst/>
              <a:ahLst/>
              <a:cxnLst/>
              <a:rect l="l" t="t" r="r" b="b"/>
              <a:pathLst>
                <a:path w="3973" h="4829" extrusionOk="0">
                  <a:moveTo>
                    <a:pt x="3973" y="0"/>
                  </a:moveTo>
                  <a:lnTo>
                    <a:pt x="1" y="2295"/>
                  </a:lnTo>
                  <a:lnTo>
                    <a:pt x="1" y="4828"/>
                  </a:lnTo>
                  <a:lnTo>
                    <a:pt x="3973" y="253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1325475" y="2783625"/>
              <a:ext cx="99325" cy="89050"/>
            </a:xfrm>
            <a:custGeom>
              <a:avLst/>
              <a:gdLst/>
              <a:ahLst/>
              <a:cxnLst/>
              <a:rect l="l" t="t" r="r" b="b"/>
              <a:pathLst>
                <a:path w="3973" h="3562" extrusionOk="0">
                  <a:moveTo>
                    <a:pt x="3973" y="1"/>
                  </a:moveTo>
                  <a:lnTo>
                    <a:pt x="1" y="2294"/>
                  </a:lnTo>
                  <a:lnTo>
                    <a:pt x="1" y="3561"/>
                  </a:lnTo>
                  <a:lnTo>
                    <a:pt x="3973" y="1268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1018550" y="2897475"/>
              <a:ext cx="99375" cy="120700"/>
            </a:xfrm>
            <a:custGeom>
              <a:avLst/>
              <a:gdLst/>
              <a:ahLst/>
              <a:cxnLst/>
              <a:rect l="l" t="t" r="r" b="b"/>
              <a:pathLst>
                <a:path w="3975" h="4828" extrusionOk="0">
                  <a:moveTo>
                    <a:pt x="3974" y="0"/>
                  </a:moveTo>
                  <a:lnTo>
                    <a:pt x="0" y="2295"/>
                  </a:lnTo>
                  <a:lnTo>
                    <a:pt x="0" y="4828"/>
                  </a:lnTo>
                  <a:lnTo>
                    <a:pt x="3974" y="2535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1018550" y="2816400"/>
              <a:ext cx="99375" cy="89050"/>
            </a:xfrm>
            <a:custGeom>
              <a:avLst/>
              <a:gdLst/>
              <a:ahLst/>
              <a:cxnLst/>
              <a:rect l="l" t="t" r="r" b="b"/>
              <a:pathLst>
                <a:path w="3975" h="3562" extrusionOk="0">
                  <a:moveTo>
                    <a:pt x="3974" y="1"/>
                  </a:moveTo>
                  <a:lnTo>
                    <a:pt x="0" y="2294"/>
                  </a:lnTo>
                  <a:lnTo>
                    <a:pt x="0" y="3561"/>
                  </a:lnTo>
                  <a:lnTo>
                    <a:pt x="3974" y="1268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3664500" y="1475175"/>
              <a:ext cx="99375" cy="505325"/>
            </a:xfrm>
            <a:custGeom>
              <a:avLst/>
              <a:gdLst/>
              <a:ahLst/>
              <a:cxnLst/>
              <a:rect l="l" t="t" r="r" b="b"/>
              <a:pathLst>
                <a:path w="3975" h="20213" extrusionOk="0">
                  <a:moveTo>
                    <a:pt x="3975" y="17919"/>
                  </a:moveTo>
                  <a:lnTo>
                    <a:pt x="1" y="20212"/>
                  </a:lnTo>
                  <a:lnTo>
                    <a:pt x="1" y="2296"/>
                  </a:lnTo>
                  <a:lnTo>
                    <a:pt x="3975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3815250" y="1205875"/>
              <a:ext cx="99325" cy="687600"/>
            </a:xfrm>
            <a:custGeom>
              <a:avLst/>
              <a:gdLst/>
              <a:ahLst/>
              <a:cxnLst/>
              <a:rect l="l" t="t" r="r" b="b"/>
              <a:pathLst>
                <a:path w="3973" h="27504" extrusionOk="0">
                  <a:moveTo>
                    <a:pt x="3973" y="25210"/>
                  </a:moveTo>
                  <a:lnTo>
                    <a:pt x="0" y="27504"/>
                  </a:lnTo>
                  <a:lnTo>
                    <a:pt x="0" y="2294"/>
                  </a:lnTo>
                  <a:lnTo>
                    <a:pt x="397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3815250" y="1051725"/>
              <a:ext cx="99325" cy="162075"/>
            </a:xfrm>
            <a:custGeom>
              <a:avLst/>
              <a:gdLst/>
              <a:ahLst/>
              <a:cxnLst/>
              <a:rect l="l" t="t" r="r" b="b"/>
              <a:pathLst>
                <a:path w="3973" h="6483" extrusionOk="0">
                  <a:moveTo>
                    <a:pt x="3973" y="0"/>
                  </a:moveTo>
                  <a:lnTo>
                    <a:pt x="0" y="2294"/>
                  </a:lnTo>
                  <a:lnTo>
                    <a:pt x="0" y="6483"/>
                  </a:lnTo>
                  <a:lnTo>
                    <a:pt x="3973" y="4189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3815250" y="974250"/>
              <a:ext cx="99325" cy="93350"/>
            </a:xfrm>
            <a:custGeom>
              <a:avLst/>
              <a:gdLst/>
              <a:ahLst/>
              <a:cxnLst/>
              <a:rect l="l" t="t" r="r" b="b"/>
              <a:pathLst>
                <a:path w="3973" h="3734" extrusionOk="0">
                  <a:moveTo>
                    <a:pt x="3973" y="1"/>
                  </a:moveTo>
                  <a:lnTo>
                    <a:pt x="0" y="2294"/>
                  </a:lnTo>
                  <a:lnTo>
                    <a:pt x="0" y="3734"/>
                  </a:lnTo>
                  <a:lnTo>
                    <a:pt x="3973" y="1440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3965950" y="1451300"/>
              <a:ext cx="99325" cy="355175"/>
            </a:xfrm>
            <a:custGeom>
              <a:avLst/>
              <a:gdLst/>
              <a:ahLst/>
              <a:cxnLst/>
              <a:rect l="l" t="t" r="r" b="b"/>
              <a:pathLst>
                <a:path w="3973" h="14207" extrusionOk="0">
                  <a:moveTo>
                    <a:pt x="3973" y="11913"/>
                  </a:moveTo>
                  <a:lnTo>
                    <a:pt x="1" y="14206"/>
                  </a:lnTo>
                  <a:lnTo>
                    <a:pt x="1" y="2294"/>
                  </a:lnTo>
                  <a:lnTo>
                    <a:pt x="397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86274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3965950" y="1338525"/>
              <a:ext cx="99325" cy="120700"/>
            </a:xfrm>
            <a:custGeom>
              <a:avLst/>
              <a:gdLst/>
              <a:ahLst/>
              <a:cxnLst/>
              <a:rect l="l" t="t" r="r" b="b"/>
              <a:pathLst>
                <a:path w="3973" h="4828" extrusionOk="0">
                  <a:moveTo>
                    <a:pt x="3973" y="0"/>
                  </a:moveTo>
                  <a:lnTo>
                    <a:pt x="1" y="2295"/>
                  </a:lnTo>
                  <a:lnTo>
                    <a:pt x="1" y="4828"/>
                  </a:lnTo>
                  <a:lnTo>
                    <a:pt x="3973" y="253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3965950" y="1257450"/>
              <a:ext cx="99325" cy="89050"/>
            </a:xfrm>
            <a:custGeom>
              <a:avLst/>
              <a:gdLst/>
              <a:ahLst/>
              <a:cxnLst/>
              <a:rect l="l" t="t" r="r" b="b"/>
              <a:pathLst>
                <a:path w="3973" h="3562" extrusionOk="0">
                  <a:moveTo>
                    <a:pt x="3973" y="1"/>
                  </a:moveTo>
                  <a:lnTo>
                    <a:pt x="1" y="2294"/>
                  </a:lnTo>
                  <a:lnTo>
                    <a:pt x="1" y="3561"/>
                  </a:lnTo>
                  <a:lnTo>
                    <a:pt x="3973" y="1268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3659025" y="1371300"/>
              <a:ext cx="99375" cy="120700"/>
            </a:xfrm>
            <a:custGeom>
              <a:avLst/>
              <a:gdLst/>
              <a:ahLst/>
              <a:cxnLst/>
              <a:rect l="l" t="t" r="r" b="b"/>
              <a:pathLst>
                <a:path w="3975" h="4828" extrusionOk="0">
                  <a:moveTo>
                    <a:pt x="3974" y="0"/>
                  </a:moveTo>
                  <a:lnTo>
                    <a:pt x="0" y="2295"/>
                  </a:lnTo>
                  <a:lnTo>
                    <a:pt x="0" y="4828"/>
                  </a:lnTo>
                  <a:lnTo>
                    <a:pt x="3974" y="2535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3659025" y="1290225"/>
              <a:ext cx="99375" cy="89050"/>
            </a:xfrm>
            <a:custGeom>
              <a:avLst/>
              <a:gdLst/>
              <a:ahLst/>
              <a:cxnLst/>
              <a:rect l="l" t="t" r="r" b="b"/>
              <a:pathLst>
                <a:path w="3975" h="3562" extrusionOk="0">
                  <a:moveTo>
                    <a:pt x="3974" y="1"/>
                  </a:moveTo>
                  <a:lnTo>
                    <a:pt x="0" y="2294"/>
                  </a:lnTo>
                  <a:lnTo>
                    <a:pt x="0" y="3561"/>
                  </a:lnTo>
                  <a:lnTo>
                    <a:pt x="3974" y="1268"/>
                  </a:lnTo>
                  <a:lnTo>
                    <a:pt x="3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4880000" y="2267575"/>
              <a:ext cx="802700" cy="317050"/>
            </a:xfrm>
            <a:custGeom>
              <a:avLst/>
              <a:gdLst/>
              <a:ahLst/>
              <a:cxnLst/>
              <a:rect l="l" t="t" r="r" b="b"/>
              <a:pathLst>
                <a:path w="32108" h="12682" extrusionOk="0">
                  <a:moveTo>
                    <a:pt x="12335" y="0"/>
                  </a:moveTo>
                  <a:lnTo>
                    <a:pt x="1" y="9098"/>
                  </a:lnTo>
                  <a:cubicBezTo>
                    <a:pt x="7930" y="12681"/>
                    <a:pt x="19369" y="12280"/>
                    <a:pt x="26487" y="8170"/>
                  </a:cubicBezTo>
                  <a:cubicBezTo>
                    <a:pt x="29481" y="6441"/>
                    <a:pt x="31451" y="4207"/>
                    <a:pt x="32108" y="1791"/>
                  </a:cubicBezTo>
                  <a:close/>
                </a:path>
              </a:pathLst>
            </a:custGeom>
            <a:gradFill>
              <a:gsLst>
                <a:gs pos="0">
                  <a:srgbClr val="AFCAE0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4640525" y="1980875"/>
              <a:ext cx="547875" cy="514175"/>
            </a:xfrm>
            <a:custGeom>
              <a:avLst/>
              <a:gdLst/>
              <a:ahLst/>
              <a:cxnLst/>
              <a:rect l="l" t="t" r="r" b="b"/>
              <a:pathLst>
                <a:path w="21915" h="20567" extrusionOk="0">
                  <a:moveTo>
                    <a:pt x="21914" y="11468"/>
                  </a:moveTo>
                  <a:lnTo>
                    <a:pt x="19462" y="1"/>
                  </a:lnTo>
                  <a:cubicBezTo>
                    <a:pt x="15037" y="317"/>
                    <a:pt x="10918" y="1477"/>
                    <a:pt x="7765" y="3298"/>
                  </a:cubicBezTo>
                  <a:cubicBezTo>
                    <a:pt x="0" y="7780"/>
                    <a:pt x="0" y="15156"/>
                    <a:pt x="7765" y="19638"/>
                  </a:cubicBezTo>
                  <a:cubicBezTo>
                    <a:pt x="8337" y="19968"/>
                    <a:pt x="8942" y="20279"/>
                    <a:pt x="9581" y="205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5127075" y="1969975"/>
              <a:ext cx="580375" cy="342375"/>
            </a:xfrm>
            <a:custGeom>
              <a:avLst/>
              <a:gdLst/>
              <a:ahLst/>
              <a:cxnLst/>
              <a:rect l="l" t="t" r="r" b="b"/>
              <a:pathLst>
                <a:path w="23215" h="13695" extrusionOk="0">
                  <a:moveTo>
                    <a:pt x="2452" y="11904"/>
                  </a:moveTo>
                  <a:lnTo>
                    <a:pt x="22223" y="13695"/>
                  </a:lnTo>
                  <a:cubicBezTo>
                    <a:pt x="23215" y="10050"/>
                    <a:pt x="21123" y="6344"/>
                    <a:pt x="16604" y="3734"/>
                  </a:cubicBezTo>
                  <a:cubicBezTo>
                    <a:pt x="12247" y="1219"/>
                    <a:pt x="6114" y="1"/>
                    <a:pt x="0" y="43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4880000" y="2312325"/>
              <a:ext cx="802700" cy="434875"/>
            </a:xfrm>
            <a:custGeom>
              <a:avLst/>
              <a:gdLst/>
              <a:ahLst/>
              <a:cxnLst/>
              <a:rect l="l" t="t" r="r" b="b"/>
              <a:pathLst>
                <a:path w="32108" h="17395" extrusionOk="0">
                  <a:moveTo>
                    <a:pt x="26487" y="6380"/>
                  </a:moveTo>
                  <a:cubicBezTo>
                    <a:pt x="29481" y="4651"/>
                    <a:pt x="31451" y="2417"/>
                    <a:pt x="32108" y="1"/>
                  </a:cubicBezTo>
                  <a:lnTo>
                    <a:pt x="32108" y="6506"/>
                  </a:lnTo>
                  <a:cubicBezTo>
                    <a:pt x="31451" y="8920"/>
                    <a:pt x="29483" y="11155"/>
                    <a:pt x="26487" y="12884"/>
                  </a:cubicBezTo>
                  <a:cubicBezTo>
                    <a:pt x="19369" y="16995"/>
                    <a:pt x="7929" y="17395"/>
                    <a:pt x="1" y="13813"/>
                  </a:cubicBezTo>
                  <a:lnTo>
                    <a:pt x="1" y="7308"/>
                  </a:lnTo>
                  <a:cubicBezTo>
                    <a:pt x="7929" y="10891"/>
                    <a:pt x="19369" y="10490"/>
                    <a:pt x="26487" y="6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4688550" y="2268900"/>
              <a:ext cx="191475" cy="388775"/>
            </a:xfrm>
            <a:custGeom>
              <a:avLst/>
              <a:gdLst/>
              <a:ahLst/>
              <a:cxnLst/>
              <a:rect l="l" t="t" r="r" b="b"/>
              <a:pathLst>
                <a:path w="7659" h="15551" extrusionOk="0">
                  <a:moveTo>
                    <a:pt x="5842" y="8117"/>
                  </a:moveTo>
                  <a:cubicBezTo>
                    <a:pt x="6414" y="8447"/>
                    <a:pt x="7020" y="8758"/>
                    <a:pt x="7659" y="9045"/>
                  </a:cubicBezTo>
                  <a:lnTo>
                    <a:pt x="7659" y="15550"/>
                  </a:lnTo>
                  <a:cubicBezTo>
                    <a:pt x="7021" y="15263"/>
                    <a:pt x="6416" y="14952"/>
                    <a:pt x="5842" y="14621"/>
                  </a:cubicBezTo>
                  <a:cubicBezTo>
                    <a:pt x="1938" y="12367"/>
                    <a:pt x="0" y="9381"/>
                    <a:pt x="23" y="6399"/>
                  </a:cubicBezTo>
                  <a:lnTo>
                    <a:pt x="23" y="104"/>
                  </a:lnTo>
                  <a:lnTo>
                    <a:pt x="23" y="0"/>
                  </a:lnTo>
                  <a:cubicBezTo>
                    <a:pt x="46" y="2947"/>
                    <a:pt x="1985" y="5890"/>
                    <a:pt x="5842" y="8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52"/>
          <p:cNvGrpSpPr/>
          <p:nvPr/>
        </p:nvGrpSpPr>
        <p:grpSpPr>
          <a:xfrm>
            <a:off x="6517775" y="125787"/>
            <a:ext cx="2302905" cy="2714088"/>
            <a:chOff x="2984738" y="390517"/>
            <a:chExt cx="2302905" cy="2714088"/>
          </a:xfrm>
        </p:grpSpPr>
        <p:sp>
          <p:nvSpPr>
            <p:cNvPr id="1858" name="Google Shape;1858;p52"/>
            <p:cNvSpPr/>
            <p:nvPr/>
          </p:nvSpPr>
          <p:spPr>
            <a:xfrm>
              <a:off x="3245578" y="2015880"/>
              <a:ext cx="1737498" cy="1024379"/>
            </a:xfrm>
            <a:custGeom>
              <a:avLst/>
              <a:gdLst/>
              <a:ahLst/>
              <a:cxnLst/>
              <a:rect l="l" t="t" r="r" b="b"/>
              <a:pathLst>
                <a:path w="134742" h="79440" extrusionOk="0">
                  <a:moveTo>
                    <a:pt x="87745" y="549"/>
                  </a:moveTo>
                  <a:lnTo>
                    <a:pt x="132773" y="27055"/>
                  </a:lnTo>
                  <a:cubicBezTo>
                    <a:pt x="134742" y="28213"/>
                    <a:pt x="134722" y="31066"/>
                    <a:pt x="132738" y="32198"/>
                  </a:cubicBezTo>
                  <a:lnTo>
                    <a:pt x="50825" y="78918"/>
                  </a:lnTo>
                  <a:cubicBezTo>
                    <a:pt x="49912" y="79440"/>
                    <a:pt x="48790" y="79439"/>
                    <a:pt x="47878" y="78917"/>
                  </a:cubicBezTo>
                  <a:lnTo>
                    <a:pt x="2000" y="52682"/>
                  </a:lnTo>
                  <a:cubicBezTo>
                    <a:pt x="1" y="51539"/>
                    <a:pt x="6" y="48655"/>
                    <a:pt x="2008" y="47518"/>
                  </a:cubicBezTo>
                  <a:lnTo>
                    <a:pt x="84769" y="526"/>
                  </a:lnTo>
                  <a:cubicBezTo>
                    <a:pt x="85694" y="0"/>
                    <a:pt x="86828" y="9"/>
                    <a:pt x="87745" y="5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9" name="Google Shape;1859;p52"/>
            <p:cNvGrpSpPr/>
            <p:nvPr/>
          </p:nvGrpSpPr>
          <p:grpSpPr>
            <a:xfrm>
              <a:off x="2984738" y="390517"/>
              <a:ext cx="2302905" cy="2714088"/>
              <a:chOff x="1580425" y="214225"/>
              <a:chExt cx="4464725" cy="5261900"/>
            </a:xfrm>
          </p:grpSpPr>
          <p:sp>
            <p:nvSpPr>
              <p:cNvPr id="1860" name="Google Shape;1860;p52"/>
              <p:cNvSpPr/>
              <p:nvPr/>
            </p:nvSpPr>
            <p:spPr>
              <a:xfrm>
                <a:off x="2524950" y="2326400"/>
                <a:ext cx="214625" cy="1680575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67223" extrusionOk="0">
                    <a:moveTo>
                      <a:pt x="0" y="62201"/>
                    </a:moveTo>
                    <a:lnTo>
                      <a:pt x="0" y="0"/>
                    </a:lnTo>
                    <a:lnTo>
                      <a:pt x="8395" y="4733"/>
                    </a:lnTo>
                    <a:lnTo>
                      <a:pt x="8584" y="6722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2"/>
              <p:cNvSpPr/>
              <p:nvPr/>
            </p:nvSpPr>
            <p:spPr>
              <a:xfrm>
                <a:off x="2734800" y="2321375"/>
                <a:ext cx="213675" cy="1685600"/>
              </a:xfrm>
              <a:custGeom>
                <a:avLst/>
                <a:gdLst/>
                <a:ahLst/>
                <a:cxnLst/>
                <a:rect l="l" t="t" r="r" b="b"/>
                <a:pathLst>
                  <a:path w="8547" h="67424" extrusionOk="0">
                    <a:moveTo>
                      <a:pt x="8546" y="1"/>
                    </a:moveTo>
                    <a:lnTo>
                      <a:pt x="1" y="4934"/>
                    </a:lnTo>
                    <a:lnTo>
                      <a:pt x="190" y="67424"/>
                    </a:lnTo>
                    <a:lnTo>
                      <a:pt x="8546" y="624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2"/>
              <p:cNvSpPr/>
              <p:nvPr/>
            </p:nvSpPr>
            <p:spPr>
              <a:xfrm>
                <a:off x="2524950" y="2200750"/>
                <a:ext cx="423525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9760" extrusionOk="0">
                    <a:moveTo>
                      <a:pt x="0" y="5026"/>
                    </a:moveTo>
                    <a:lnTo>
                      <a:pt x="8470" y="0"/>
                    </a:lnTo>
                    <a:lnTo>
                      <a:pt x="16940" y="4826"/>
                    </a:lnTo>
                    <a:lnTo>
                      <a:pt x="8395" y="9759"/>
                    </a:lnTo>
                    <a:close/>
                  </a:path>
                </a:pathLst>
              </a:custGeom>
              <a:solidFill>
                <a:srgbClr val="15E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2"/>
              <p:cNvSpPr/>
              <p:nvPr/>
            </p:nvSpPr>
            <p:spPr>
              <a:xfrm>
                <a:off x="2052700" y="2973950"/>
                <a:ext cx="214575" cy="1297975"/>
              </a:xfrm>
              <a:custGeom>
                <a:avLst/>
                <a:gdLst/>
                <a:ahLst/>
                <a:cxnLst/>
                <a:rect l="l" t="t" r="r" b="b"/>
                <a:pathLst>
                  <a:path w="8583" h="51919" extrusionOk="0">
                    <a:moveTo>
                      <a:pt x="0" y="46897"/>
                    </a:moveTo>
                    <a:lnTo>
                      <a:pt x="0" y="1"/>
                    </a:lnTo>
                    <a:lnTo>
                      <a:pt x="8394" y="4734"/>
                    </a:lnTo>
                    <a:lnTo>
                      <a:pt x="8583" y="519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2"/>
              <p:cNvSpPr/>
              <p:nvPr/>
            </p:nvSpPr>
            <p:spPr>
              <a:xfrm>
                <a:off x="2262525" y="2968950"/>
                <a:ext cx="213675" cy="1302975"/>
              </a:xfrm>
              <a:custGeom>
                <a:avLst/>
                <a:gdLst/>
                <a:ahLst/>
                <a:cxnLst/>
                <a:rect l="l" t="t" r="r" b="b"/>
                <a:pathLst>
                  <a:path w="8547" h="52119" extrusionOk="0">
                    <a:moveTo>
                      <a:pt x="8546" y="0"/>
                    </a:moveTo>
                    <a:lnTo>
                      <a:pt x="1" y="4934"/>
                    </a:lnTo>
                    <a:lnTo>
                      <a:pt x="190" y="52119"/>
                    </a:lnTo>
                    <a:lnTo>
                      <a:pt x="8546" y="470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2"/>
              <p:cNvSpPr/>
              <p:nvPr/>
            </p:nvSpPr>
            <p:spPr>
              <a:xfrm>
                <a:off x="2052700" y="2848325"/>
                <a:ext cx="423500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16940" h="9759" extrusionOk="0">
                    <a:moveTo>
                      <a:pt x="0" y="5026"/>
                    </a:moveTo>
                    <a:lnTo>
                      <a:pt x="8470" y="1"/>
                    </a:lnTo>
                    <a:lnTo>
                      <a:pt x="16939" y="4825"/>
                    </a:lnTo>
                    <a:lnTo>
                      <a:pt x="8394" y="9759"/>
                    </a:lnTo>
                    <a:close/>
                  </a:path>
                </a:pathLst>
              </a:custGeom>
              <a:solidFill>
                <a:srgbClr val="15E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2"/>
              <p:cNvSpPr/>
              <p:nvPr/>
            </p:nvSpPr>
            <p:spPr>
              <a:xfrm>
                <a:off x="1580425" y="2753150"/>
                <a:ext cx="214600" cy="178377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1351" extrusionOk="0">
                    <a:moveTo>
                      <a:pt x="0" y="66329"/>
                    </a:moveTo>
                    <a:lnTo>
                      <a:pt x="0" y="1"/>
                    </a:lnTo>
                    <a:lnTo>
                      <a:pt x="8393" y="4733"/>
                    </a:lnTo>
                    <a:lnTo>
                      <a:pt x="8584" y="713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2"/>
              <p:cNvSpPr/>
              <p:nvPr/>
            </p:nvSpPr>
            <p:spPr>
              <a:xfrm>
                <a:off x="1790250" y="2748125"/>
                <a:ext cx="213650" cy="1788800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71552" extrusionOk="0">
                    <a:moveTo>
                      <a:pt x="8546" y="0"/>
                    </a:moveTo>
                    <a:lnTo>
                      <a:pt x="0" y="4934"/>
                    </a:lnTo>
                    <a:lnTo>
                      <a:pt x="191" y="71551"/>
                    </a:lnTo>
                    <a:lnTo>
                      <a:pt x="8546" y="665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2"/>
              <p:cNvSpPr/>
              <p:nvPr/>
            </p:nvSpPr>
            <p:spPr>
              <a:xfrm>
                <a:off x="1580425" y="2627525"/>
                <a:ext cx="423475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9758" extrusionOk="0">
                    <a:moveTo>
                      <a:pt x="0" y="5026"/>
                    </a:moveTo>
                    <a:lnTo>
                      <a:pt x="8470" y="0"/>
                    </a:lnTo>
                    <a:lnTo>
                      <a:pt x="16939" y="4824"/>
                    </a:lnTo>
                    <a:lnTo>
                      <a:pt x="8393" y="9758"/>
                    </a:lnTo>
                    <a:close/>
                  </a:path>
                </a:pathLst>
              </a:custGeom>
              <a:solidFill>
                <a:srgbClr val="15E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2"/>
              <p:cNvSpPr/>
              <p:nvPr/>
            </p:nvSpPr>
            <p:spPr>
              <a:xfrm>
                <a:off x="4127900" y="656450"/>
                <a:ext cx="353800" cy="491025"/>
              </a:xfrm>
              <a:custGeom>
                <a:avLst/>
                <a:gdLst/>
                <a:ahLst/>
                <a:cxnLst/>
                <a:rect l="l" t="t" r="r" b="b"/>
                <a:pathLst>
                  <a:path w="14152" h="19641" extrusionOk="0">
                    <a:moveTo>
                      <a:pt x="6583" y="1"/>
                    </a:moveTo>
                    <a:cubicBezTo>
                      <a:pt x="6855" y="5424"/>
                      <a:pt x="3908" y="8997"/>
                      <a:pt x="1" y="7980"/>
                    </a:cubicBezTo>
                    <a:cubicBezTo>
                      <a:pt x="3908" y="8997"/>
                      <a:pt x="7297" y="14217"/>
                      <a:pt x="7570" y="19640"/>
                    </a:cubicBezTo>
                    <a:cubicBezTo>
                      <a:pt x="7297" y="14217"/>
                      <a:pt x="10244" y="10645"/>
                      <a:pt x="14151" y="11661"/>
                    </a:cubicBezTo>
                    <a:cubicBezTo>
                      <a:pt x="10244" y="10644"/>
                      <a:pt x="6855" y="5424"/>
                      <a:pt x="65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8823"/>
                    </a:srgbClr>
                  </a:gs>
                  <a:gs pos="66000">
                    <a:srgbClr val="E354F7">
                      <a:alpha val="22352"/>
                    </a:srgbClr>
                  </a:gs>
                  <a:gs pos="100000">
                    <a:srgbClr val="10ECFF">
                      <a:alpha val="33725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2"/>
              <p:cNvSpPr/>
              <p:nvPr/>
            </p:nvSpPr>
            <p:spPr>
              <a:xfrm>
                <a:off x="4316375" y="1185075"/>
                <a:ext cx="184875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10263" extrusionOk="0">
                    <a:moveTo>
                      <a:pt x="3440" y="0"/>
                    </a:moveTo>
                    <a:cubicBezTo>
                      <a:pt x="3582" y="2834"/>
                      <a:pt x="2042" y="4701"/>
                      <a:pt x="0" y="4170"/>
                    </a:cubicBezTo>
                    <a:cubicBezTo>
                      <a:pt x="2042" y="4701"/>
                      <a:pt x="3813" y="7429"/>
                      <a:pt x="3955" y="10263"/>
                    </a:cubicBezTo>
                    <a:cubicBezTo>
                      <a:pt x="3813" y="7429"/>
                      <a:pt x="5353" y="5561"/>
                      <a:pt x="7394" y="6093"/>
                    </a:cubicBezTo>
                    <a:cubicBezTo>
                      <a:pt x="5353" y="5562"/>
                      <a:pt x="3582" y="2834"/>
                      <a:pt x="34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8823"/>
                    </a:srgbClr>
                  </a:gs>
                  <a:gs pos="66000">
                    <a:srgbClr val="E354F7">
                      <a:alpha val="22352"/>
                    </a:srgbClr>
                  </a:gs>
                  <a:gs pos="100000">
                    <a:srgbClr val="10ECFF">
                      <a:alpha val="33725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2"/>
              <p:cNvSpPr/>
              <p:nvPr/>
            </p:nvSpPr>
            <p:spPr>
              <a:xfrm>
                <a:off x="4659725" y="1636925"/>
                <a:ext cx="561125" cy="658400"/>
              </a:xfrm>
              <a:custGeom>
                <a:avLst/>
                <a:gdLst/>
                <a:ahLst/>
                <a:cxnLst/>
                <a:rect l="l" t="t" r="r" b="b"/>
                <a:pathLst>
                  <a:path w="22445" h="26336" extrusionOk="0">
                    <a:moveTo>
                      <a:pt x="1" y="8120"/>
                    </a:moveTo>
                    <a:cubicBezTo>
                      <a:pt x="1" y="2343"/>
                      <a:pt x="6206" y="1"/>
                      <a:pt x="11984" y="2435"/>
                    </a:cubicBezTo>
                    <a:cubicBezTo>
                      <a:pt x="17761" y="4869"/>
                      <a:pt x="22444" y="11526"/>
                      <a:pt x="22444" y="17303"/>
                    </a:cubicBezTo>
                    <a:cubicBezTo>
                      <a:pt x="22444" y="23081"/>
                      <a:pt x="17336" y="26336"/>
                      <a:pt x="11559" y="23901"/>
                    </a:cubicBezTo>
                    <a:cubicBezTo>
                      <a:pt x="5780" y="21466"/>
                      <a:pt x="1" y="13898"/>
                      <a:pt x="1" y="81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2"/>
              <p:cNvSpPr/>
              <p:nvPr/>
            </p:nvSpPr>
            <p:spPr>
              <a:xfrm>
                <a:off x="4641375" y="1681450"/>
                <a:ext cx="534600" cy="586875"/>
              </a:xfrm>
              <a:custGeom>
                <a:avLst/>
                <a:gdLst/>
                <a:ahLst/>
                <a:cxnLst/>
                <a:rect l="l" t="t" r="r" b="b"/>
                <a:pathLst>
                  <a:path w="21384" h="23475" extrusionOk="0">
                    <a:moveTo>
                      <a:pt x="17283" y="6391"/>
                    </a:moveTo>
                    <a:cubicBezTo>
                      <a:pt x="19438" y="9047"/>
                      <a:pt x="20809" y="12157"/>
                      <a:pt x="21096" y="15038"/>
                    </a:cubicBezTo>
                    <a:cubicBezTo>
                      <a:pt x="21384" y="17919"/>
                      <a:pt x="20563" y="20333"/>
                      <a:pt x="18815" y="21752"/>
                    </a:cubicBezTo>
                    <a:cubicBezTo>
                      <a:pt x="17067" y="23170"/>
                      <a:pt x="14535" y="23474"/>
                      <a:pt x="11776" y="22599"/>
                    </a:cubicBezTo>
                    <a:cubicBezTo>
                      <a:pt x="9017" y="21724"/>
                      <a:pt x="6255" y="19740"/>
                      <a:pt x="4101" y="17085"/>
                    </a:cubicBezTo>
                    <a:cubicBezTo>
                      <a:pt x="1947" y="14428"/>
                      <a:pt x="575" y="11319"/>
                      <a:pt x="288" y="8438"/>
                    </a:cubicBezTo>
                    <a:cubicBezTo>
                      <a:pt x="0" y="5557"/>
                      <a:pt x="820" y="3142"/>
                      <a:pt x="2569" y="1725"/>
                    </a:cubicBezTo>
                    <a:cubicBezTo>
                      <a:pt x="4316" y="306"/>
                      <a:pt x="6849" y="1"/>
                      <a:pt x="9608" y="876"/>
                    </a:cubicBezTo>
                    <a:cubicBezTo>
                      <a:pt x="12368" y="1752"/>
                      <a:pt x="15129" y="3736"/>
                      <a:pt x="17283" y="63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2"/>
              <p:cNvSpPr/>
              <p:nvPr/>
            </p:nvSpPr>
            <p:spPr>
              <a:xfrm>
                <a:off x="4688625" y="1703575"/>
                <a:ext cx="440050" cy="542400"/>
              </a:xfrm>
              <a:custGeom>
                <a:avLst/>
                <a:gdLst/>
                <a:ahLst/>
                <a:cxnLst/>
                <a:rect l="l" t="t" r="r" b="b"/>
                <a:pathLst>
                  <a:path w="17602" h="21696" extrusionOk="0">
                    <a:moveTo>
                      <a:pt x="1" y="7140"/>
                    </a:moveTo>
                    <a:cubicBezTo>
                      <a:pt x="1" y="2279"/>
                      <a:pt x="3941" y="0"/>
                      <a:pt x="8801" y="2047"/>
                    </a:cubicBezTo>
                    <a:cubicBezTo>
                      <a:pt x="13662" y="4094"/>
                      <a:pt x="17602" y="9695"/>
                      <a:pt x="17602" y="14556"/>
                    </a:cubicBezTo>
                    <a:cubicBezTo>
                      <a:pt x="17602" y="19417"/>
                      <a:pt x="13661" y="21696"/>
                      <a:pt x="8801" y="19649"/>
                    </a:cubicBezTo>
                    <a:cubicBezTo>
                      <a:pt x="3941" y="17602"/>
                      <a:pt x="1" y="12000"/>
                      <a:pt x="1" y="71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2"/>
              <p:cNvSpPr/>
              <p:nvPr/>
            </p:nvSpPr>
            <p:spPr>
              <a:xfrm>
                <a:off x="4689975" y="1734825"/>
                <a:ext cx="437425" cy="480150"/>
              </a:xfrm>
              <a:custGeom>
                <a:avLst/>
                <a:gdLst/>
                <a:ahLst/>
                <a:cxnLst/>
                <a:rect l="l" t="t" r="r" b="b"/>
                <a:pathLst>
                  <a:path w="17497" h="19206" fill="none" extrusionOk="0">
                    <a:moveTo>
                      <a:pt x="14141" y="5230"/>
                    </a:moveTo>
                    <a:cubicBezTo>
                      <a:pt x="15903" y="7402"/>
                      <a:pt x="17025" y="9947"/>
                      <a:pt x="17261" y="12304"/>
                    </a:cubicBezTo>
                    <a:cubicBezTo>
                      <a:pt x="17496" y="14661"/>
                      <a:pt x="16825" y="16635"/>
                      <a:pt x="15394" y="17796"/>
                    </a:cubicBezTo>
                    <a:cubicBezTo>
                      <a:pt x="13964" y="18956"/>
                      <a:pt x="11892" y="19205"/>
                      <a:pt x="9635" y="18490"/>
                    </a:cubicBezTo>
                    <a:cubicBezTo>
                      <a:pt x="7377" y="17773"/>
                      <a:pt x="5119" y="16151"/>
                      <a:pt x="3356" y="13978"/>
                    </a:cubicBezTo>
                    <a:cubicBezTo>
                      <a:pt x="1593" y="11805"/>
                      <a:pt x="471" y="9261"/>
                      <a:pt x="236" y="6904"/>
                    </a:cubicBezTo>
                    <a:cubicBezTo>
                      <a:pt x="1" y="4547"/>
                      <a:pt x="672" y="2571"/>
                      <a:pt x="2102" y="1410"/>
                    </a:cubicBezTo>
                    <a:cubicBezTo>
                      <a:pt x="3533" y="251"/>
                      <a:pt x="5603" y="1"/>
                      <a:pt x="7861" y="717"/>
                    </a:cubicBezTo>
                    <a:cubicBezTo>
                      <a:pt x="10119" y="1433"/>
                      <a:pt x="12378" y="3056"/>
                      <a:pt x="14141" y="5230"/>
                    </a:cubicBezTo>
                    <a:close/>
                  </a:path>
                </a:pathLst>
              </a:custGeom>
              <a:noFill/>
              <a:ln w="175" cap="flat" cmpd="sng">
                <a:solidFill>
                  <a:srgbClr val="FFBE00"/>
                </a:solidFill>
                <a:prstDash val="solid"/>
                <a:miter lim="112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2"/>
              <p:cNvSpPr/>
              <p:nvPr/>
            </p:nvSpPr>
            <p:spPr>
              <a:xfrm>
                <a:off x="4822850" y="1829975"/>
                <a:ext cx="171625" cy="289625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11585" extrusionOk="0">
                    <a:moveTo>
                      <a:pt x="2638" y="2847"/>
                    </a:moveTo>
                    <a:cubicBezTo>
                      <a:pt x="2726" y="2847"/>
                      <a:pt x="2826" y="2857"/>
                      <a:pt x="2937" y="2879"/>
                    </a:cubicBezTo>
                    <a:lnTo>
                      <a:pt x="2937" y="4554"/>
                    </a:lnTo>
                    <a:cubicBezTo>
                      <a:pt x="2418" y="4170"/>
                      <a:pt x="2064" y="3797"/>
                      <a:pt x="2064" y="3384"/>
                    </a:cubicBezTo>
                    <a:cubicBezTo>
                      <a:pt x="2064" y="3065"/>
                      <a:pt x="2231" y="2847"/>
                      <a:pt x="2638" y="2847"/>
                    </a:cubicBezTo>
                    <a:close/>
                    <a:moveTo>
                      <a:pt x="4116" y="7079"/>
                    </a:moveTo>
                    <a:cubicBezTo>
                      <a:pt x="4623" y="7470"/>
                      <a:pt x="4965" y="7839"/>
                      <a:pt x="4965" y="8251"/>
                    </a:cubicBezTo>
                    <a:cubicBezTo>
                      <a:pt x="4965" y="8554"/>
                      <a:pt x="4797" y="8741"/>
                      <a:pt x="4425" y="8741"/>
                    </a:cubicBezTo>
                    <a:cubicBezTo>
                      <a:pt x="4334" y="8741"/>
                      <a:pt x="4231" y="8730"/>
                      <a:pt x="4116" y="8707"/>
                    </a:cubicBezTo>
                    <a:lnTo>
                      <a:pt x="4116" y="7079"/>
                    </a:lnTo>
                    <a:close/>
                    <a:moveTo>
                      <a:pt x="2937" y="1"/>
                    </a:moveTo>
                    <a:lnTo>
                      <a:pt x="2937" y="1311"/>
                    </a:lnTo>
                    <a:cubicBezTo>
                      <a:pt x="2484" y="1171"/>
                      <a:pt x="2087" y="1107"/>
                      <a:pt x="1746" y="1107"/>
                    </a:cubicBezTo>
                    <a:cubicBezTo>
                      <a:pt x="686" y="1107"/>
                      <a:pt x="166" y="1732"/>
                      <a:pt x="166" y="2679"/>
                    </a:cubicBezTo>
                    <a:cubicBezTo>
                      <a:pt x="166" y="4365"/>
                      <a:pt x="1627" y="5419"/>
                      <a:pt x="2937" y="6287"/>
                    </a:cubicBezTo>
                    <a:lnTo>
                      <a:pt x="2937" y="8258"/>
                    </a:lnTo>
                    <a:cubicBezTo>
                      <a:pt x="2088" y="7817"/>
                      <a:pt x="1238" y="7141"/>
                      <a:pt x="649" y="6456"/>
                    </a:cubicBezTo>
                    <a:lnTo>
                      <a:pt x="0" y="7621"/>
                    </a:lnTo>
                    <a:cubicBezTo>
                      <a:pt x="649" y="8402"/>
                      <a:pt x="1769" y="9239"/>
                      <a:pt x="2937" y="9802"/>
                    </a:cubicBezTo>
                    <a:lnTo>
                      <a:pt x="2937" y="11088"/>
                    </a:lnTo>
                    <a:lnTo>
                      <a:pt x="4116" y="11585"/>
                    </a:lnTo>
                    <a:lnTo>
                      <a:pt x="4116" y="10264"/>
                    </a:lnTo>
                    <a:cubicBezTo>
                      <a:pt x="4561" y="10398"/>
                      <a:pt x="4951" y="10460"/>
                      <a:pt x="5286" y="10460"/>
                    </a:cubicBezTo>
                    <a:cubicBezTo>
                      <a:pt x="6347" y="10460"/>
                      <a:pt x="6865" y="9841"/>
                      <a:pt x="6865" y="8909"/>
                    </a:cubicBezTo>
                    <a:cubicBezTo>
                      <a:pt x="6865" y="7247"/>
                      <a:pt x="5426" y="6205"/>
                      <a:pt x="4116" y="5346"/>
                    </a:cubicBezTo>
                    <a:lnTo>
                      <a:pt x="4116" y="3341"/>
                    </a:lnTo>
                    <a:cubicBezTo>
                      <a:pt x="4706" y="3660"/>
                      <a:pt x="5319" y="4118"/>
                      <a:pt x="5920" y="4714"/>
                    </a:cubicBezTo>
                    <a:lnTo>
                      <a:pt x="6510" y="3512"/>
                    </a:lnTo>
                    <a:cubicBezTo>
                      <a:pt x="5862" y="2826"/>
                      <a:pt x="5001" y="2227"/>
                      <a:pt x="4116" y="1784"/>
                    </a:cubicBezTo>
                    <a:lnTo>
                      <a:pt x="4116" y="497"/>
                    </a:lnTo>
                    <a:lnTo>
                      <a:pt x="29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2"/>
              <p:cNvSpPr/>
              <p:nvPr/>
            </p:nvSpPr>
            <p:spPr>
              <a:xfrm>
                <a:off x="3319125" y="4126500"/>
                <a:ext cx="2122950" cy="1349625"/>
              </a:xfrm>
              <a:custGeom>
                <a:avLst/>
                <a:gdLst/>
                <a:ahLst/>
                <a:cxnLst/>
                <a:rect l="l" t="t" r="r" b="b"/>
                <a:pathLst>
                  <a:path w="84918" h="53985" extrusionOk="0">
                    <a:moveTo>
                      <a:pt x="84784" y="42"/>
                    </a:moveTo>
                    <a:cubicBezTo>
                      <a:pt x="84568" y="767"/>
                      <a:pt x="84077" y="1380"/>
                      <a:pt x="83418" y="1753"/>
                    </a:cubicBezTo>
                    <a:lnTo>
                      <a:pt x="1505" y="48473"/>
                    </a:lnTo>
                    <a:cubicBezTo>
                      <a:pt x="1047" y="48735"/>
                      <a:pt x="528" y="48869"/>
                      <a:pt x="1" y="48862"/>
                    </a:cubicBezTo>
                    <a:lnTo>
                      <a:pt x="1" y="53978"/>
                    </a:lnTo>
                    <a:cubicBezTo>
                      <a:pt x="528" y="53985"/>
                      <a:pt x="1047" y="53851"/>
                      <a:pt x="1505" y="53589"/>
                    </a:cubicBezTo>
                    <a:lnTo>
                      <a:pt x="83417" y="6868"/>
                    </a:lnTo>
                    <a:cubicBezTo>
                      <a:pt x="84361" y="6329"/>
                      <a:pt x="84855" y="5401"/>
                      <a:pt x="84908" y="4453"/>
                    </a:cubicBezTo>
                    <a:lnTo>
                      <a:pt x="84918" y="4453"/>
                    </a:lnTo>
                    <a:lnTo>
                      <a:pt x="849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2"/>
              <p:cNvSpPr/>
              <p:nvPr/>
            </p:nvSpPr>
            <p:spPr>
              <a:xfrm>
                <a:off x="2097775" y="4619175"/>
                <a:ext cx="1221375" cy="856775"/>
              </a:xfrm>
              <a:custGeom>
                <a:avLst/>
                <a:gdLst/>
                <a:ahLst/>
                <a:cxnLst/>
                <a:rect l="l" t="t" r="r" b="b"/>
                <a:pathLst>
                  <a:path w="48855" h="34271" extrusionOk="0">
                    <a:moveTo>
                      <a:pt x="47412" y="28765"/>
                    </a:moveTo>
                    <a:lnTo>
                      <a:pt x="1534" y="2530"/>
                    </a:lnTo>
                    <a:cubicBezTo>
                      <a:pt x="561" y="1974"/>
                      <a:pt x="66" y="1004"/>
                      <a:pt x="43" y="25"/>
                    </a:cubicBezTo>
                    <a:lnTo>
                      <a:pt x="1" y="0"/>
                    </a:lnTo>
                    <a:lnTo>
                      <a:pt x="1" y="5062"/>
                    </a:lnTo>
                    <a:lnTo>
                      <a:pt x="39" y="5038"/>
                    </a:lnTo>
                    <a:cubicBezTo>
                      <a:pt x="30" y="6052"/>
                      <a:pt x="527" y="7071"/>
                      <a:pt x="1534" y="7646"/>
                    </a:cubicBezTo>
                    <a:lnTo>
                      <a:pt x="47412" y="33881"/>
                    </a:lnTo>
                    <a:cubicBezTo>
                      <a:pt x="47851" y="34132"/>
                      <a:pt x="48349" y="34266"/>
                      <a:pt x="48855" y="34271"/>
                    </a:cubicBezTo>
                    <a:lnTo>
                      <a:pt x="48855" y="29155"/>
                    </a:lnTo>
                    <a:cubicBezTo>
                      <a:pt x="48349" y="29150"/>
                      <a:pt x="47851" y="29016"/>
                      <a:pt x="47412" y="287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2"/>
              <p:cNvSpPr/>
              <p:nvPr/>
            </p:nvSpPr>
            <p:spPr>
              <a:xfrm>
                <a:off x="2097775" y="4619175"/>
                <a:ext cx="1221375" cy="856775"/>
              </a:xfrm>
              <a:custGeom>
                <a:avLst/>
                <a:gdLst/>
                <a:ahLst/>
                <a:cxnLst/>
                <a:rect l="l" t="t" r="r" b="b"/>
                <a:pathLst>
                  <a:path w="48855" h="34271" extrusionOk="0">
                    <a:moveTo>
                      <a:pt x="47412" y="28765"/>
                    </a:moveTo>
                    <a:lnTo>
                      <a:pt x="1534" y="2530"/>
                    </a:lnTo>
                    <a:cubicBezTo>
                      <a:pt x="561" y="1974"/>
                      <a:pt x="66" y="1004"/>
                      <a:pt x="43" y="25"/>
                    </a:cubicBezTo>
                    <a:lnTo>
                      <a:pt x="1" y="0"/>
                    </a:lnTo>
                    <a:lnTo>
                      <a:pt x="1" y="5062"/>
                    </a:lnTo>
                    <a:lnTo>
                      <a:pt x="39" y="5038"/>
                    </a:lnTo>
                    <a:cubicBezTo>
                      <a:pt x="30" y="6052"/>
                      <a:pt x="527" y="7071"/>
                      <a:pt x="1534" y="7646"/>
                    </a:cubicBezTo>
                    <a:lnTo>
                      <a:pt x="47412" y="33881"/>
                    </a:lnTo>
                    <a:cubicBezTo>
                      <a:pt x="47851" y="34132"/>
                      <a:pt x="48349" y="34266"/>
                      <a:pt x="48855" y="34271"/>
                    </a:cubicBezTo>
                    <a:lnTo>
                      <a:pt x="48855" y="29155"/>
                    </a:lnTo>
                    <a:cubicBezTo>
                      <a:pt x="48349" y="29150"/>
                      <a:pt x="47851" y="29016"/>
                      <a:pt x="47412" y="2876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2"/>
              <p:cNvSpPr/>
              <p:nvPr/>
            </p:nvSpPr>
            <p:spPr>
              <a:xfrm>
                <a:off x="3771175" y="2821750"/>
                <a:ext cx="349550" cy="1103525"/>
              </a:xfrm>
              <a:custGeom>
                <a:avLst/>
                <a:gdLst/>
                <a:ahLst/>
                <a:cxnLst/>
                <a:rect l="l" t="t" r="r" b="b"/>
                <a:pathLst>
                  <a:path w="13982" h="44141" extrusionOk="0">
                    <a:moveTo>
                      <a:pt x="13981" y="12380"/>
                    </a:moveTo>
                    <a:cubicBezTo>
                      <a:pt x="13981" y="5542"/>
                      <a:pt x="10852" y="0"/>
                      <a:pt x="6991" y="0"/>
                    </a:cubicBezTo>
                    <a:cubicBezTo>
                      <a:pt x="3130" y="0"/>
                      <a:pt x="0" y="5542"/>
                      <a:pt x="0" y="12380"/>
                    </a:cubicBezTo>
                    <a:cubicBezTo>
                      <a:pt x="0" y="19217"/>
                      <a:pt x="6991" y="44140"/>
                      <a:pt x="6991" y="44140"/>
                    </a:cubicBezTo>
                    <a:cubicBezTo>
                      <a:pt x="6991" y="44140"/>
                      <a:pt x="13981" y="19217"/>
                      <a:pt x="13981" y="1238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2"/>
              <p:cNvSpPr/>
              <p:nvPr/>
            </p:nvSpPr>
            <p:spPr>
              <a:xfrm>
                <a:off x="3213000" y="2116500"/>
                <a:ext cx="505850" cy="516975"/>
              </a:xfrm>
              <a:custGeom>
                <a:avLst/>
                <a:gdLst/>
                <a:ahLst/>
                <a:cxnLst/>
                <a:rect l="l" t="t" r="r" b="b"/>
                <a:pathLst>
                  <a:path w="20234" h="20679" extrusionOk="0">
                    <a:moveTo>
                      <a:pt x="18584" y="1"/>
                    </a:moveTo>
                    <a:lnTo>
                      <a:pt x="866" y="10692"/>
                    </a:lnTo>
                    <a:lnTo>
                      <a:pt x="998" y="19179"/>
                    </a:lnTo>
                    <a:lnTo>
                      <a:pt x="383" y="19122"/>
                    </a:lnTo>
                    <a:lnTo>
                      <a:pt x="1" y="20214"/>
                    </a:lnTo>
                    <a:lnTo>
                      <a:pt x="1210" y="20653"/>
                    </a:lnTo>
                    <a:lnTo>
                      <a:pt x="1212" y="20651"/>
                    </a:lnTo>
                    <a:cubicBezTo>
                      <a:pt x="1331" y="20679"/>
                      <a:pt x="1477" y="20653"/>
                      <a:pt x="1576" y="20550"/>
                    </a:cubicBezTo>
                    <a:lnTo>
                      <a:pt x="6852" y="15040"/>
                    </a:lnTo>
                    <a:lnTo>
                      <a:pt x="20234" y="106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2"/>
              <p:cNvSpPr/>
              <p:nvPr/>
            </p:nvSpPr>
            <p:spPr>
              <a:xfrm>
                <a:off x="3203550" y="2105350"/>
                <a:ext cx="484200" cy="518675"/>
              </a:xfrm>
              <a:custGeom>
                <a:avLst/>
                <a:gdLst/>
                <a:ahLst/>
                <a:cxnLst/>
                <a:rect l="l" t="t" r="r" b="b"/>
                <a:pathLst>
                  <a:path w="19368" h="20747" extrusionOk="0">
                    <a:moveTo>
                      <a:pt x="0" y="10693"/>
                    </a:moveTo>
                    <a:lnTo>
                      <a:pt x="17717" y="1"/>
                    </a:lnTo>
                    <a:lnTo>
                      <a:pt x="19368" y="10683"/>
                    </a:lnTo>
                    <a:lnTo>
                      <a:pt x="5986" y="15041"/>
                    </a:lnTo>
                    <a:lnTo>
                      <a:pt x="709" y="20550"/>
                    </a:lnTo>
                    <a:cubicBezTo>
                      <a:pt x="522" y="20746"/>
                      <a:pt x="154" y="20678"/>
                      <a:pt x="150" y="204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2"/>
              <p:cNvSpPr/>
              <p:nvPr/>
            </p:nvSpPr>
            <p:spPr>
              <a:xfrm>
                <a:off x="3665375" y="2791150"/>
                <a:ext cx="5547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347" extrusionOk="0">
                    <a:moveTo>
                      <a:pt x="22188" y="8354"/>
                    </a:moveTo>
                    <a:cubicBezTo>
                      <a:pt x="22188" y="8354"/>
                      <a:pt x="18945" y="10347"/>
                      <a:pt x="11094" y="10347"/>
                    </a:cubicBezTo>
                    <a:cubicBezTo>
                      <a:pt x="4273" y="10347"/>
                      <a:pt x="0" y="8354"/>
                      <a:pt x="0" y="8354"/>
                    </a:cubicBezTo>
                    <a:lnTo>
                      <a:pt x="2135" y="1"/>
                    </a:lnTo>
                    <a:lnTo>
                      <a:pt x="197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2"/>
              <p:cNvSpPr/>
              <p:nvPr/>
            </p:nvSpPr>
            <p:spPr>
              <a:xfrm>
                <a:off x="3682651" y="2791150"/>
                <a:ext cx="520149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20806" h="6932" extrusionOk="0">
                    <a:moveTo>
                      <a:pt x="20805" y="4676"/>
                    </a:moveTo>
                    <a:cubicBezTo>
                      <a:pt x="20805" y="4676"/>
                      <a:pt x="18642" y="6256"/>
                      <a:pt x="13324" y="6490"/>
                    </a:cubicBezTo>
                    <a:cubicBezTo>
                      <a:pt x="3335" y="6932"/>
                      <a:pt x="0" y="4676"/>
                      <a:pt x="0" y="4676"/>
                    </a:cubicBezTo>
                    <a:lnTo>
                      <a:pt x="0" y="1"/>
                    </a:lnTo>
                    <a:lnTo>
                      <a:pt x="208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2"/>
              <p:cNvSpPr/>
              <p:nvPr/>
            </p:nvSpPr>
            <p:spPr>
              <a:xfrm>
                <a:off x="2915625" y="823050"/>
                <a:ext cx="2054175" cy="2040900"/>
              </a:xfrm>
              <a:custGeom>
                <a:avLst/>
                <a:gdLst/>
                <a:ahLst/>
                <a:cxnLst/>
                <a:rect l="l" t="t" r="r" b="b"/>
                <a:pathLst>
                  <a:path w="82167" h="81636" extrusionOk="0">
                    <a:moveTo>
                      <a:pt x="41084" y="1"/>
                    </a:moveTo>
                    <a:cubicBezTo>
                      <a:pt x="1" y="47771"/>
                      <a:pt x="30176" y="80356"/>
                      <a:pt x="30176" y="80356"/>
                    </a:cubicBezTo>
                    <a:cubicBezTo>
                      <a:pt x="30176" y="80356"/>
                      <a:pt x="36328" y="81636"/>
                      <a:pt x="41083" y="81636"/>
                    </a:cubicBezTo>
                    <a:cubicBezTo>
                      <a:pt x="46383" y="81636"/>
                      <a:pt x="51991" y="80356"/>
                      <a:pt x="51991" y="80356"/>
                    </a:cubicBezTo>
                    <a:cubicBezTo>
                      <a:pt x="51991" y="80356"/>
                      <a:pt x="82167" y="47771"/>
                      <a:pt x="410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2"/>
              <p:cNvSpPr/>
              <p:nvPr/>
            </p:nvSpPr>
            <p:spPr>
              <a:xfrm>
                <a:off x="4220075" y="2164650"/>
                <a:ext cx="5915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27206" extrusionOk="0">
                    <a:moveTo>
                      <a:pt x="23633" y="25796"/>
                    </a:moveTo>
                    <a:lnTo>
                      <a:pt x="22226" y="11790"/>
                    </a:lnTo>
                    <a:lnTo>
                      <a:pt x="1272" y="0"/>
                    </a:lnTo>
                    <a:lnTo>
                      <a:pt x="0" y="710"/>
                    </a:lnTo>
                    <a:lnTo>
                      <a:pt x="240" y="1388"/>
                    </a:lnTo>
                    <a:lnTo>
                      <a:pt x="791" y="1343"/>
                    </a:lnTo>
                    <a:lnTo>
                      <a:pt x="781" y="14729"/>
                    </a:lnTo>
                    <a:lnTo>
                      <a:pt x="16262" y="18842"/>
                    </a:lnTo>
                    <a:lnTo>
                      <a:pt x="21906" y="24735"/>
                    </a:lnTo>
                    <a:lnTo>
                      <a:pt x="22413" y="27206"/>
                    </a:lnTo>
                    <a:lnTo>
                      <a:pt x="23406" y="26581"/>
                    </a:lnTo>
                    <a:cubicBezTo>
                      <a:pt x="23578" y="26358"/>
                      <a:pt x="23659" y="26077"/>
                      <a:pt x="23633" y="257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2"/>
              <p:cNvSpPr/>
              <p:nvPr/>
            </p:nvSpPr>
            <p:spPr>
              <a:xfrm>
                <a:off x="4215100" y="2182375"/>
                <a:ext cx="569900" cy="666800"/>
              </a:xfrm>
              <a:custGeom>
                <a:avLst/>
                <a:gdLst/>
                <a:ahLst/>
                <a:cxnLst/>
                <a:rect l="l" t="t" r="r" b="b"/>
                <a:pathLst>
                  <a:path w="22796" h="26672" extrusionOk="0">
                    <a:moveTo>
                      <a:pt x="21445" y="12397"/>
                    </a:moveTo>
                    <a:lnTo>
                      <a:pt x="199" y="1"/>
                    </a:lnTo>
                    <a:lnTo>
                      <a:pt x="1" y="15334"/>
                    </a:lnTo>
                    <a:lnTo>
                      <a:pt x="15481" y="19449"/>
                    </a:lnTo>
                    <a:lnTo>
                      <a:pt x="22163" y="26424"/>
                    </a:lnTo>
                    <a:cubicBezTo>
                      <a:pt x="22399" y="26672"/>
                      <a:pt x="22796" y="26518"/>
                      <a:pt x="22765" y="261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2"/>
              <p:cNvSpPr/>
              <p:nvPr/>
            </p:nvSpPr>
            <p:spPr>
              <a:xfrm>
                <a:off x="3550150" y="823050"/>
                <a:ext cx="796400" cy="754400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30176" extrusionOk="0">
                    <a:moveTo>
                      <a:pt x="31856" y="24912"/>
                    </a:moveTo>
                    <a:cubicBezTo>
                      <a:pt x="28490" y="17204"/>
                      <a:pt x="23326" y="8865"/>
                      <a:pt x="15703" y="1"/>
                    </a:cubicBezTo>
                    <a:cubicBezTo>
                      <a:pt x="8408" y="8482"/>
                      <a:pt x="3370" y="16482"/>
                      <a:pt x="0" y="23908"/>
                    </a:cubicBezTo>
                    <a:cubicBezTo>
                      <a:pt x="4256" y="26099"/>
                      <a:pt x="15306" y="30175"/>
                      <a:pt x="31856" y="249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2"/>
              <p:cNvSpPr/>
              <p:nvPr/>
            </p:nvSpPr>
            <p:spPr>
              <a:xfrm>
                <a:off x="3726600" y="2863950"/>
                <a:ext cx="397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8" extrusionOk="0">
                    <a:moveTo>
                      <a:pt x="794" y="0"/>
                    </a:moveTo>
                    <a:cubicBezTo>
                      <a:pt x="356" y="0"/>
                      <a:pt x="1" y="355"/>
                      <a:pt x="1" y="794"/>
                    </a:cubicBezTo>
                    <a:cubicBezTo>
                      <a:pt x="1" y="1233"/>
                      <a:pt x="356" y="1587"/>
                      <a:pt x="794" y="1587"/>
                    </a:cubicBezTo>
                    <a:cubicBezTo>
                      <a:pt x="1233" y="1587"/>
                      <a:pt x="1588" y="1233"/>
                      <a:pt x="1588" y="794"/>
                    </a:cubicBezTo>
                    <a:cubicBezTo>
                      <a:pt x="1588" y="355"/>
                      <a:pt x="1233" y="0"/>
                      <a:pt x="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2"/>
              <p:cNvSpPr/>
              <p:nvPr/>
            </p:nvSpPr>
            <p:spPr>
              <a:xfrm>
                <a:off x="3822525" y="2876750"/>
                <a:ext cx="397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794" y="1"/>
                    </a:moveTo>
                    <a:cubicBezTo>
                      <a:pt x="356" y="1"/>
                      <a:pt x="1" y="356"/>
                      <a:pt x="1" y="795"/>
                    </a:cubicBezTo>
                    <a:cubicBezTo>
                      <a:pt x="1" y="1233"/>
                      <a:pt x="356" y="1588"/>
                      <a:pt x="794" y="1588"/>
                    </a:cubicBezTo>
                    <a:cubicBezTo>
                      <a:pt x="1232" y="1588"/>
                      <a:pt x="1588" y="1233"/>
                      <a:pt x="1588" y="795"/>
                    </a:cubicBezTo>
                    <a:cubicBezTo>
                      <a:pt x="1588" y="356"/>
                      <a:pt x="1232" y="1"/>
                      <a:pt x="7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2"/>
              <p:cNvSpPr/>
              <p:nvPr/>
            </p:nvSpPr>
            <p:spPr>
              <a:xfrm>
                <a:off x="3922875" y="2887650"/>
                <a:ext cx="3970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9" extrusionOk="0">
                    <a:moveTo>
                      <a:pt x="794" y="1"/>
                    </a:moveTo>
                    <a:cubicBezTo>
                      <a:pt x="355" y="1"/>
                      <a:pt x="0" y="356"/>
                      <a:pt x="0" y="794"/>
                    </a:cubicBezTo>
                    <a:cubicBezTo>
                      <a:pt x="0" y="1232"/>
                      <a:pt x="355" y="1588"/>
                      <a:pt x="794" y="1588"/>
                    </a:cubicBezTo>
                    <a:cubicBezTo>
                      <a:pt x="1233" y="1588"/>
                      <a:pt x="1587" y="1232"/>
                      <a:pt x="1587" y="794"/>
                    </a:cubicBezTo>
                    <a:cubicBezTo>
                      <a:pt x="1587" y="356"/>
                      <a:pt x="1233" y="1"/>
                      <a:pt x="7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2"/>
              <p:cNvSpPr/>
              <p:nvPr/>
            </p:nvSpPr>
            <p:spPr>
              <a:xfrm>
                <a:off x="4021000" y="2883800"/>
                <a:ext cx="397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8" extrusionOk="0">
                    <a:moveTo>
                      <a:pt x="794" y="0"/>
                    </a:moveTo>
                    <a:cubicBezTo>
                      <a:pt x="355" y="0"/>
                      <a:pt x="0" y="355"/>
                      <a:pt x="0" y="793"/>
                    </a:cubicBezTo>
                    <a:cubicBezTo>
                      <a:pt x="0" y="1232"/>
                      <a:pt x="355" y="1588"/>
                      <a:pt x="794" y="1588"/>
                    </a:cubicBezTo>
                    <a:cubicBezTo>
                      <a:pt x="1233" y="1588"/>
                      <a:pt x="1588" y="1232"/>
                      <a:pt x="1588" y="793"/>
                    </a:cubicBezTo>
                    <a:cubicBezTo>
                      <a:pt x="1588" y="355"/>
                      <a:pt x="1233" y="0"/>
                      <a:pt x="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2"/>
              <p:cNvSpPr/>
              <p:nvPr/>
            </p:nvSpPr>
            <p:spPr>
              <a:xfrm>
                <a:off x="4119125" y="2863950"/>
                <a:ext cx="397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8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4"/>
                    </a:cubicBezTo>
                    <a:cubicBezTo>
                      <a:pt x="0" y="1233"/>
                      <a:pt x="356" y="1587"/>
                      <a:pt x="795" y="1587"/>
                    </a:cubicBezTo>
                    <a:cubicBezTo>
                      <a:pt x="1233" y="1587"/>
                      <a:pt x="1588" y="1233"/>
                      <a:pt x="1588" y="794"/>
                    </a:cubicBezTo>
                    <a:cubicBezTo>
                      <a:pt x="1588" y="355"/>
                      <a:pt x="1233" y="0"/>
                      <a:pt x="7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2"/>
              <p:cNvSpPr/>
              <p:nvPr/>
            </p:nvSpPr>
            <p:spPr>
              <a:xfrm>
                <a:off x="3520000" y="1458000"/>
                <a:ext cx="85712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34285" h="7286" extrusionOk="0">
                    <a:moveTo>
                      <a:pt x="34284" y="2499"/>
                    </a:moveTo>
                    <a:cubicBezTo>
                      <a:pt x="34116" y="2064"/>
                      <a:pt x="33946" y="1628"/>
                      <a:pt x="33767" y="1190"/>
                    </a:cubicBezTo>
                    <a:cubicBezTo>
                      <a:pt x="15464" y="7285"/>
                      <a:pt x="3739" y="1838"/>
                      <a:pt x="545" y="0"/>
                    </a:cubicBezTo>
                    <a:cubicBezTo>
                      <a:pt x="358" y="439"/>
                      <a:pt x="178" y="875"/>
                      <a:pt x="1" y="1308"/>
                    </a:cubicBezTo>
                    <a:cubicBezTo>
                      <a:pt x="2396" y="2653"/>
                      <a:pt x="8404" y="5406"/>
                      <a:pt x="17485" y="5406"/>
                    </a:cubicBezTo>
                    <a:cubicBezTo>
                      <a:pt x="22263" y="5406"/>
                      <a:pt x="27894" y="4633"/>
                      <a:pt x="34284" y="24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>
                <a:off x="3916450" y="3306525"/>
                <a:ext cx="54950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1" extrusionOk="0">
                    <a:moveTo>
                      <a:pt x="44" y="1225"/>
                    </a:moveTo>
                    <a:cubicBezTo>
                      <a:pt x="0" y="806"/>
                      <a:pt x="213" y="402"/>
                      <a:pt x="584" y="201"/>
                    </a:cubicBezTo>
                    <a:cubicBezTo>
                      <a:pt x="954" y="1"/>
                      <a:pt x="1410" y="44"/>
                      <a:pt x="1736" y="309"/>
                    </a:cubicBezTo>
                    <a:cubicBezTo>
                      <a:pt x="2063" y="575"/>
                      <a:pt x="2197" y="1011"/>
                      <a:pt x="2077" y="1415"/>
                    </a:cubicBezTo>
                    <a:cubicBezTo>
                      <a:pt x="1957" y="1819"/>
                      <a:pt x="1604" y="2110"/>
                      <a:pt x="1186" y="2154"/>
                    </a:cubicBezTo>
                    <a:cubicBezTo>
                      <a:pt x="614" y="2210"/>
                      <a:pt x="105" y="1796"/>
                      <a:pt x="44" y="12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52"/>
              <p:cNvSpPr/>
              <p:nvPr/>
            </p:nvSpPr>
            <p:spPr>
              <a:xfrm>
                <a:off x="3964850" y="3711350"/>
                <a:ext cx="549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09" extrusionOk="0">
                    <a:moveTo>
                      <a:pt x="45" y="1223"/>
                    </a:moveTo>
                    <a:cubicBezTo>
                      <a:pt x="1" y="804"/>
                      <a:pt x="215" y="401"/>
                      <a:pt x="586" y="200"/>
                    </a:cubicBezTo>
                    <a:cubicBezTo>
                      <a:pt x="956" y="1"/>
                      <a:pt x="1411" y="44"/>
                      <a:pt x="1737" y="309"/>
                    </a:cubicBezTo>
                    <a:cubicBezTo>
                      <a:pt x="2064" y="576"/>
                      <a:pt x="2198" y="1012"/>
                      <a:pt x="2077" y="1416"/>
                    </a:cubicBezTo>
                    <a:cubicBezTo>
                      <a:pt x="1956" y="1819"/>
                      <a:pt x="1604" y="2110"/>
                      <a:pt x="1185" y="2153"/>
                    </a:cubicBezTo>
                    <a:cubicBezTo>
                      <a:pt x="614" y="2209"/>
                      <a:pt x="104" y="1794"/>
                      <a:pt x="45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2"/>
              <p:cNvSpPr/>
              <p:nvPr/>
            </p:nvSpPr>
            <p:spPr>
              <a:xfrm>
                <a:off x="4488575" y="3507700"/>
                <a:ext cx="549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0" extrusionOk="0">
                    <a:moveTo>
                      <a:pt x="43" y="1223"/>
                    </a:moveTo>
                    <a:cubicBezTo>
                      <a:pt x="0" y="803"/>
                      <a:pt x="214" y="400"/>
                      <a:pt x="585" y="201"/>
                    </a:cubicBezTo>
                    <a:cubicBezTo>
                      <a:pt x="955" y="0"/>
                      <a:pt x="1410" y="44"/>
                      <a:pt x="1735" y="309"/>
                    </a:cubicBezTo>
                    <a:cubicBezTo>
                      <a:pt x="2062" y="575"/>
                      <a:pt x="2196" y="1011"/>
                      <a:pt x="2076" y="1414"/>
                    </a:cubicBezTo>
                    <a:cubicBezTo>
                      <a:pt x="1955" y="1817"/>
                      <a:pt x="1603" y="2108"/>
                      <a:pt x="1184" y="2152"/>
                    </a:cubicBezTo>
                    <a:cubicBezTo>
                      <a:pt x="613" y="2209"/>
                      <a:pt x="103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2"/>
              <p:cNvSpPr/>
              <p:nvPr/>
            </p:nvSpPr>
            <p:spPr>
              <a:xfrm>
                <a:off x="3953925" y="4056925"/>
                <a:ext cx="54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0" extrusionOk="0">
                    <a:moveTo>
                      <a:pt x="43" y="1222"/>
                    </a:moveTo>
                    <a:cubicBezTo>
                      <a:pt x="1" y="804"/>
                      <a:pt x="215" y="399"/>
                      <a:pt x="585" y="200"/>
                    </a:cubicBezTo>
                    <a:cubicBezTo>
                      <a:pt x="955" y="0"/>
                      <a:pt x="1410" y="43"/>
                      <a:pt x="1737" y="308"/>
                    </a:cubicBezTo>
                    <a:cubicBezTo>
                      <a:pt x="2062" y="574"/>
                      <a:pt x="2198" y="1010"/>
                      <a:pt x="2077" y="1414"/>
                    </a:cubicBezTo>
                    <a:cubicBezTo>
                      <a:pt x="1957" y="1818"/>
                      <a:pt x="1605" y="2108"/>
                      <a:pt x="1186" y="2151"/>
                    </a:cubicBezTo>
                    <a:cubicBezTo>
                      <a:pt x="615" y="2210"/>
                      <a:pt x="103" y="1794"/>
                      <a:pt x="43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2"/>
              <p:cNvSpPr/>
              <p:nvPr/>
            </p:nvSpPr>
            <p:spPr>
              <a:xfrm>
                <a:off x="4093775" y="3480425"/>
                <a:ext cx="5490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210" extrusionOk="0">
                    <a:moveTo>
                      <a:pt x="43" y="1222"/>
                    </a:moveTo>
                    <a:cubicBezTo>
                      <a:pt x="0" y="803"/>
                      <a:pt x="213" y="401"/>
                      <a:pt x="584" y="200"/>
                    </a:cubicBezTo>
                    <a:cubicBezTo>
                      <a:pt x="955" y="1"/>
                      <a:pt x="1409" y="43"/>
                      <a:pt x="1735" y="309"/>
                    </a:cubicBezTo>
                    <a:cubicBezTo>
                      <a:pt x="2061" y="575"/>
                      <a:pt x="2195" y="1011"/>
                      <a:pt x="2074" y="1414"/>
                    </a:cubicBezTo>
                    <a:cubicBezTo>
                      <a:pt x="1954" y="1818"/>
                      <a:pt x="1602" y="2108"/>
                      <a:pt x="1183" y="2151"/>
                    </a:cubicBezTo>
                    <a:cubicBezTo>
                      <a:pt x="612" y="2210"/>
                      <a:pt x="102" y="1793"/>
                      <a:pt x="43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2"/>
              <p:cNvSpPr/>
              <p:nvPr/>
            </p:nvSpPr>
            <p:spPr>
              <a:xfrm>
                <a:off x="3568925" y="4755475"/>
                <a:ext cx="54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1" extrusionOk="0">
                    <a:moveTo>
                      <a:pt x="44" y="1223"/>
                    </a:moveTo>
                    <a:cubicBezTo>
                      <a:pt x="1" y="804"/>
                      <a:pt x="215" y="401"/>
                      <a:pt x="586" y="201"/>
                    </a:cubicBezTo>
                    <a:cubicBezTo>
                      <a:pt x="956" y="1"/>
                      <a:pt x="1410" y="45"/>
                      <a:pt x="1737" y="311"/>
                    </a:cubicBezTo>
                    <a:cubicBezTo>
                      <a:pt x="2063" y="577"/>
                      <a:pt x="2197" y="1013"/>
                      <a:pt x="2076" y="1416"/>
                    </a:cubicBezTo>
                    <a:cubicBezTo>
                      <a:pt x="1956" y="1819"/>
                      <a:pt x="1603" y="2110"/>
                      <a:pt x="1185" y="2153"/>
                    </a:cubicBezTo>
                    <a:cubicBezTo>
                      <a:pt x="613" y="2210"/>
                      <a:pt x="103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2"/>
              <p:cNvSpPr/>
              <p:nvPr/>
            </p:nvSpPr>
            <p:spPr>
              <a:xfrm>
                <a:off x="4967475" y="3794325"/>
                <a:ext cx="54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1" extrusionOk="0">
                    <a:moveTo>
                      <a:pt x="43" y="1223"/>
                    </a:moveTo>
                    <a:cubicBezTo>
                      <a:pt x="0" y="804"/>
                      <a:pt x="214" y="401"/>
                      <a:pt x="585" y="201"/>
                    </a:cubicBezTo>
                    <a:cubicBezTo>
                      <a:pt x="956" y="1"/>
                      <a:pt x="1410" y="45"/>
                      <a:pt x="1736" y="311"/>
                    </a:cubicBezTo>
                    <a:cubicBezTo>
                      <a:pt x="2062" y="577"/>
                      <a:pt x="2196" y="1013"/>
                      <a:pt x="2076" y="1416"/>
                    </a:cubicBezTo>
                    <a:cubicBezTo>
                      <a:pt x="1955" y="1819"/>
                      <a:pt x="1603" y="2110"/>
                      <a:pt x="1184" y="2153"/>
                    </a:cubicBezTo>
                    <a:cubicBezTo>
                      <a:pt x="613" y="2210"/>
                      <a:pt x="103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2"/>
              <p:cNvSpPr/>
              <p:nvPr/>
            </p:nvSpPr>
            <p:spPr>
              <a:xfrm>
                <a:off x="5143200" y="3600275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3" y="1223"/>
                    </a:moveTo>
                    <a:cubicBezTo>
                      <a:pt x="0" y="804"/>
                      <a:pt x="214" y="400"/>
                      <a:pt x="585" y="200"/>
                    </a:cubicBezTo>
                    <a:cubicBezTo>
                      <a:pt x="956" y="0"/>
                      <a:pt x="1410" y="43"/>
                      <a:pt x="1736" y="309"/>
                    </a:cubicBezTo>
                    <a:cubicBezTo>
                      <a:pt x="2062" y="575"/>
                      <a:pt x="2196" y="1012"/>
                      <a:pt x="2076" y="1415"/>
                    </a:cubicBezTo>
                    <a:cubicBezTo>
                      <a:pt x="1955" y="1819"/>
                      <a:pt x="1603" y="2109"/>
                      <a:pt x="1184" y="2152"/>
                    </a:cubicBezTo>
                    <a:cubicBezTo>
                      <a:pt x="613" y="2209"/>
                      <a:pt x="103" y="1793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2"/>
              <p:cNvSpPr/>
              <p:nvPr/>
            </p:nvSpPr>
            <p:spPr>
              <a:xfrm>
                <a:off x="3834950" y="3213725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3"/>
                    </a:moveTo>
                    <a:cubicBezTo>
                      <a:pt x="1" y="804"/>
                      <a:pt x="215" y="401"/>
                      <a:pt x="586" y="200"/>
                    </a:cubicBezTo>
                    <a:cubicBezTo>
                      <a:pt x="956" y="1"/>
                      <a:pt x="1410" y="43"/>
                      <a:pt x="1737" y="309"/>
                    </a:cubicBezTo>
                    <a:cubicBezTo>
                      <a:pt x="2063" y="575"/>
                      <a:pt x="2197" y="1012"/>
                      <a:pt x="2076" y="1416"/>
                    </a:cubicBezTo>
                    <a:cubicBezTo>
                      <a:pt x="1956" y="1819"/>
                      <a:pt x="1604" y="2110"/>
                      <a:pt x="1185" y="2152"/>
                    </a:cubicBezTo>
                    <a:cubicBezTo>
                      <a:pt x="614" y="2209"/>
                      <a:pt x="103" y="1793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52"/>
              <p:cNvSpPr/>
              <p:nvPr/>
            </p:nvSpPr>
            <p:spPr>
              <a:xfrm>
                <a:off x="4620600" y="3001200"/>
                <a:ext cx="549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8" extrusionOk="0">
                    <a:moveTo>
                      <a:pt x="44" y="1221"/>
                    </a:moveTo>
                    <a:cubicBezTo>
                      <a:pt x="1" y="802"/>
                      <a:pt x="214" y="399"/>
                      <a:pt x="584" y="199"/>
                    </a:cubicBezTo>
                    <a:cubicBezTo>
                      <a:pt x="955" y="0"/>
                      <a:pt x="1409" y="43"/>
                      <a:pt x="1736" y="309"/>
                    </a:cubicBezTo>
                    <a:cubicBezTo>
                      <a:pt x="2063" y="575"/>
                      <a:pt x="2197" y="1011"/>
                      <a:pt x="2075" y="1414"/>
                    </a:cubicBezTo>
                    <a:cubicBezTo>
                      <a:pt x="1954" y="1817"/>
                      <a:pt x="1603" y="2108"/>
                      <a:pt x="1184" y="2151"/>
                    </a:cubicBezTo>
                    <a:cubicBezTo>
                      <a:pt x="613" y="2207"/>
                      <a:pt x="103" y="1793"/>
                      <a:pt x="44" y="12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52"/>
              <p:cNvSpPr/>
              <p:nvPr/>
            </p:nvSpPr>
            <p:spPr>
              <a:xfrm>
                <a:off x="3630850" y="4072950"/>
                <a:ext cx="54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0" extrusionOk="0">
                    <a:moveTo>
                      <a:pt x="44" y="1223"/>
                    </a:moveTo>
                    <a:cubicBezTo>
                      <a:pt x="0" y="804"/>
                      <a:pt x="214" y="400"/>
                      <a:pt x="585" y="200"/>
                    </a:cubicBezTo>
                    <a:cubicBezTo>
                      <a:pt x="956" y="0"/>
                      <a:pt x="1410" y="43"/>
                      <a:pt x="1736" y="309"/>
                    </a:cubicBezTo>
                    <a:cubicBezTo>
                      <a:pt x="2063" y="575"/>
                      <a:pt x="2197" y="1011"/>
                      <a:pt x="2077" y="1414"/>
                    </a:cubicBezTo>
                    <a:cubicBezTo>
                      <a:pt x="1956" y="1818"/>
                      <a:pt x="1604" y="2108"/>
                      <a:pt x="1185" y="2152"/>
                    </a:cubicBezTo>
                    <a:cubicBezTo>
                      <a:pt x="613" y="2210"/>
                      <a:pt x="103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2"/>
              <p:cNvSpPr/>
              <p:nvPr/>
            </p:nvSpPr>
            <p:spPr>
              <a:xfrm>
                <a:off x="3466775" y="3763350"/>
                <a:ext cx="549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0" extrusionOk="0">
                    <a:moveTo>
                      <a:pt x="43" y="1223"/>
                    </a:moveTo>
                    <a:cubicBezTo>
                      <a:pt x="1" y="804"/>
                      <a:pt x="214" y="400"/>
                      <a:pt x="584" y="201"/>
                    </a:cubicBezTo>
                    <a:cubicBezTo>
                      <a:pt x="955" y="1"/>
                      <a:pt x="1409" y="43"/>
                      <a:pt x="1736" y="309"/>
                    </a:cubicBezTo>
                    <a:cubicBezTo>
                      <a:pt x="2062" y="575"/>
                      <a:pt x="2196" y="1011"/>
                      <a:pt x="2076" y="1414"/>
                    </a:cubicBezTo>
                    <a:cubicBezTo>
                      <a:pt x="1955" y="1818"/>
                      <a:pt x="1604" y="2108"/>
                      <a:pt x="1185" y="2152"/>
                    </a:cubicBezTo>
                    <a:cubicBezTo>
                      <a:pt x="613" y="2210"/>
                      <a:pt x="102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52"/>
              <p:cNvSpPr/>
              <p:nvPr/>
            </p:nvSpPr>
            <p:spPr>
              <a:xfrm>
                <a:off x="3133650" y="3965250"/>
                <a:ext cx="54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0" extrusionOk="0">
                    <a:moveTo>
                      <a:pt x="45" y="1223"/>
                    </a:moveTo>
                    <a:cubicBezTo>
                      <a:pt x="1" y="803"/>
                      <a:pt x="215" y="400"/>
                      <a:pt x="586" y="201"/>
                    </a:cubicBezTo>
                    <a:cubicBezTo>
                      <a:pt x="956" y="0"/>
                      <a:pt x="1410" y="43"/>
                      <a:pt x="1737" y="309"/>
                    </a:cubicBezTo>
                    <a:cubicBezTo>
                      <a:pt x="2064" y="575"/>
                      <a:pt x="2198" y="1012"/>
                      <a:pt x="2077" y="1415"/>
                    </a:cubicBezTo>
                    <a:cubicBezTo>
                      <a:pt x="1957" y="1819"/>
                      <a:pt x="1605" y="2109"/>
                      <a:pt x="1186" y="2152"/>
                    </a:cubicBezTo>
                    <a:cubicBezTo>
                      <a:pt x="615" y="2209"/>
                      <a:pt x="105" y="1794"/>
                      <a:pt x="45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52"/>
              <p:cNvSpPr/>
              <p:nvPr/>
            </p:nvSpPr>
            <p:spPr>
              <a:xfrm>
                <a:off x="4015900" y="3173875"/>
                <a:ext cx="54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0" extrusionOk="0">
                    <a:moveTo>
                      <a:pt x="43" y="1223"/>
                    </a:moveTo>
                    <a:cubicBezTo>
                      <a:pt x="0" y="804"/>
                      <a:pt x="214" y="400"/>
                      <a:pt x="585" y="201"/>
                    </a:cubicBezTo>
                    <a:cubicBezTo>
                      <a:pt x="956" y="0"/>
                      <a:pt x="1410" y="43"/>
                      <a:pt x="1736" y="309"/>
                    </a:cubicBezTo>
                    <a:cubicBezTo>
                      <a:pt x="2063" y="575"/>
                      <a:pt x="2197" y="1011"/>
                      <a:pt x="2077" y="1414"/>
                    </a:cubicBezTo>
                    <a:cubicBezTo>
                      <a:pt x="1956" y="1819"/>
                      <a:pt x="1605" y="2109"/>
                      <a:pt x="1185" y="2152"/>
                    </a:cubicBezTo>
                    <a:cubicBezTo>
                      <a:pt x="614" y="2210"/>
                      <a:pt x="104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52"/>
              <p:cNvSpPr/>
              <p:nvPr/>
            </p:nvSpPr>
            <p:spPr>
              <a:xfrm>
                <a:off x="4320500" y="4451275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3"/>
                    </a:moveTo>
                    <a:cubicBezTo>
                      <a:pt x="1" y="803"/>
                      <a:pt x="214" y="400"/>
                      <a:pt x="584" y="200"/>
                    </a:cubicBezTo>
                    <a:cubicBezTo>
                      <a:pt x="955" y="0"/>
                      <a:pt x="1410" y="43"/>
                      <a:pt x="1736" y="309"/>
                    </a:cubicBezTo>
                    <a:cubicBezTo>
                      <a:pt x="2062" y="575"/>
                      <a:pt x="2197" y="1011"/>
                      <a:pt x="2076" y="1414"/>
                    </a:cubicBezTo>
                    <a:cubicBezTo>
                      <a:pt x="1955" y="1817"/>
                      <a:pt x="1604" y="2109"/>
                      <a:pt x="1185" y="2152"/>
                    </a:cubicBezTo>
                    <a:cubicBezTo>
                      <a:pt x="614" y="2208"/>
                      <a:pt x="103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2"/>
              <p:cNvSpPr/>
              <p:nvPr/>
            </p:nvSpPr>
            <p:spPr>
              <a:xfrm>
                <a:off x="5104900" y="410300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3" y="1223"/>
                    </a:moveTo>
                    <a:cubicBezTo>
                      <a:pt x="0" y="804"/>
                      <a:pt x="214" y="400"/>
                      <a:pt x="585" y="201"/>
                    </a:cubicBezTo>
                    <a:cubicBezTo>
                      <a:pt x="954" y="0"/>
                      <a:pt x="1409" y="43"/>
                      <a:pt x="1736" y="309"/>
                    </a:cubicBezTo>
                    <a:cubicBezTo>
                      <a:pt x="2062" y="575"/>
                      <a:pt x="2197" y="1012"/>
                      <a:pt x="2076" y="1416"/>
                    </a:cubicBezTo>
                    <a:cubicBezTo>
                      <a:pt x="1955" y="1819"/>
                      <a:pt x="1603" y="2110"/>
                      <a:pt x="1185" y="2152"/>
                    </a:cubicBezTo>
                    <a:cubicBezTo>
                      <a:pt x="613" y="2209"/>
                      <a:pt x="104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2"/>
              <p:cNvSpPr/>
              <p:nvPr/>
            </p:nvSpPr>
            <p:spPr>
              <a:xfrm>
                <a:off x="4915250" y="3852950"/>
                <a:ext cx="549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09" extrusionOk="0">
                    <a:moveTo>
                      <a:pt x="44" y="1223"/>
                    </a:moveTo>
                    <a:cubicBezTo>
                      <a:pt x="1" y="804"/>
                      <a:pt x="215" y="400"/>
                      <a:pt x="585" y="200"/>
                    </a:cubicBezTo>
                    <a:cubicBezTo>
                      <a:pt x="956" y="0"/>
                      <a:pt x="1410" y="43"/>
                      <a:pt x="1737" y="309"/>
                    </a:cubicBezTo>
                    <a:cubicBezTo>
                      <a:pt x="2063" y="575"/>
                      <a:pt x="2197" y="1011"/>
                      <a:pt x="2077" y="1414"/>
                    </a:cubicBezTo>
                    <a:cubicBezTo>
                      <a:pt x="1956" y="1818"/>
                      <a:pt x="1605" y="2108"/>
                      <a:pt x="1186" y="2152"/>
                    </a:cubicBezTo>
                    <a:cubicBezTo>
                      <a:pt x="615" y="2209"/>
                      <a:pt x="104" y="1793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2"/>
              <p:cNvSpPr/>
              <p:nvPr/>
            </p:nvSpPr>
            <p:spPr>
              <a:xfrm>
                <a:off x="4346525" y="295315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1"/>
                    </a:moveTo>
                    <a:cubicBezTo>
                      <a:pt x="1" y="802"/>
                      <a:pt x="215" y="399"/>
                      <a:pt x="584" y="199"/>
                    </a:cubicBezTo>
                    <a:cubicBezTo>
                      <a:pt x="955" y="0"/>
                      <a:pt x="1409" y="43"/>
                      <a:pt x="1736" y="309"/>
                    </a:cubicBezTo>
                    <a:cubicBezTo>
                      <a:pt x="2062" y="573"/>
                      <a:pt x="2197" y="1011"/>
                      <a:pt x="2076" y="1414"/>
                    </a:cubicBezTo>
                    <a:cubicBezTo>
                      <a:pt x="1955" y="1816"/>
                      <a:pt x="1604" y="2108"/>
                      <a:pt x="1185" y="2151"/>
                    </a:cubicBezTo>
                    <a:cubicBezTo>
                      <a:pt x="614" y="2208"/>
                      <a:pt x="103" y="1792"/>
                      <a:pt x="44" y="12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52"/>
              <p:cNvSpPr/>
              <p:nvPr/>
            </p:nvSpPr>
            <p:spPr>
              <a:xfrm>
                <a:off x="3984400" y="268000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1"/>
                    </a:moveTo>
                    <a:cubicBezTo>
                      <a:pt x="1" y="803"/>
                      <a:pt x="215" y="400"/>
                      <a:pt x="584" y="199"/>
                    </a:cubicBezTo>
                    <a:cubicBezTo>
                      <a:pt x="955" y="0"/>
                      <a:pt x="1409" y="43"/>
                      <a:pt x="1736" y="309"/>
                    </a:cubicBezTo>
                    <a:cubicBezTo>
                      <a:pt x="2062" y="575"/>
                      <a:pt x="2196" y="1011"/>
                      <a:pt x="2076" y="1414"/>
                    </a:cubicBezTo>
                    <a:cubicBezTo>
                      <a:pt x="1955" y="1817"/>
                      <a:pt x="1604" y="2108"/>
                      <a:pt x="1185" y="2151"/>
                    </a:cubicBezTo>
                    <a:cubicBezTo>
                      <a:pt x="614" y="2208"/>
                      <a:pt x="103" y="1792"/>
                      <a:pt x="44" y="12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52"/>
              <p:cNvSpPr/>
              <p:nvPr/>
            </p:nvSpPr>
            <p:spPr>
              <a:xfrm>
                <a:off x="3704900" y="2584300"/>
                <a:ext cx="54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1" extrusionOk="0">
                    <a:moveTo>
                      <a:pt x="44" y="1223"/>
                    </a:moveTo>
                    <a:cubicBezTo>
                      <a:pt x="0" y="804"/>
                      <a:pt x="214" y="401"/>
                      <a:pt x="585" y="201"/>
                    </a:cubicBezTo>
                    <a:cubicBezTo>
                      <a:pt x="955" y="1"/>
                      <a:pt x="1409" y="44"/>
                      <a:pt x="1736" y="310"/>
                    </a:cubicBezTo>
                    <a:cubicBezTo>
                      <a:pt x="2063" y="575"/>
                      <a:pt x="2197" y="1013"/>
                      <a:pt x="2076" y="1416"/>
                    </a:cubicBezTo>
                    <a:cubicBezTo>
                      <a:pt x="1956" y="1819"/>
                      <a:pt x="1604" y="2110"/>
                      <a:pt x="1185" y="2153"/>
                    </a:cubicBezTo>
                    <a:cubicBezTo>
                      <a:pt x="614" y="2210"/>
                      <a:pt x="104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52"/>
              <p:cNvSpPr/>
              <p:nvPr/>
            </p:nvSpPr>
            <p:spPr>
              <a:xfrm>
                <a:off x="3542875" y="2705075"/>
                <a:ext cx="54950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1" extrusionOk="0">
                    <a:moveTo>
                      <a:pt x="45" y="1224"/>
                    </a:moveTo>
                    <a:cubicBezTo>
                      <a:pt x="1" y="805"/>
                      <a:pt x="215" y="401"/>
                      <a:pt x="584" y="200"/>
                    </a:cubicBezTo>
                    <a:cubicBezTo>
                      <a:pt x="955" y="1"/>
                      <a:pt x="1410" y="43"/>
                      <a:pt x="1737" y="308"/>
                    </a:cubicBezTo>
                    <a:cubicBezTo>
                      <a:pt x="2064" y="574"/>
                      <a:pt x="2198" y="1010"/>
                      <a:pt x="2078" y="1414"/>
                    </a:cubicBezTo>
                    <a:cubicBezTo>
                      <a:pt x="1958" y="1818"/>
                      <a:pt x="1606" y="2109"/>
                      <a:pt x="1187" y="2153"/>
                    </a:cubicBezTo>
                    <a:cubicBezTo>
                      <a:pt x="616" y="2210"/>
                      <a:pt x="106" y="1794"/>
                      <a:pt x="45" y="1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52"/>
              <p:cNvSpPr/>
              <p:nvPr/>
            </p:nvSpPr>
            <p:spPr>
              <a:xfrm>
                <a:off x="3649750" y="3167175"/>
                <a:ext cx="5490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209" extrusionOk="0">
                    <a:moveTo>
                      <a:pt x="43" y="1222"/>
                    </a:moveTo>
                    <a:cubicBezTo>
                      <a:pt x="0" y="804"/>
                      <a:pt x="213" y="399"/>
                      <a:pt x="584" y="200"/>
                    </a:cubicBezTo>
                    <a:cubicBezTo>
                      <a:pt x="954" y="0"/>
                      <a:pt x="1408" y="43"/>
                      <a:pt x="1735" y="309"/>
                    </a:cubicBezTo>
                    <a:cubicBezTo>
                      <a:pt x="2062" y="575"/>
                      <a:pt x="2196" y="1011"/>
                      <a:pt x="2075" y="1414"/>
                    </a:cubicBezTo>
                    <a:cubicBezTo>
                      <a:pt x="1955" y="1817"/>
                      <a:pt x="1603" y="2108"/>
                      <a:pt x="1184" y="2151"/>
                    </a:cubicBezTo>
                    <a:cubicBezTo>
                      <a:pt x="613" y="2208"/>
                      <a:pt x="103" y="1793"/>
                      <a:pt x="43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52"/>
              <p:cNvSpPr/>
              <p:nvPr/>
            </p:nvSpPr>
            <p:spPr>
              <a:xfrm>
                <a:off x="3463650" y="3425325"/>
                <a:ext cx="5497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2211" extrusionOk="0">
                    <a:moveTo>
                      <a:pt x="44" y="1223"/>
                    </a:moveTo>
                    <a:cubicBezTo>
                      <a:pt x="1" y="804"/>
                      <a:pt x="215" y="401"/>
                      <a:pt x="585" y="200"/>
                    </a:cubicBezTo>
                    <a:cubicBezTo>
                      <a:pt x="956" y="1"/>
                      <a:pt x="1410" y="44"/>
                      <a:pt x="1737" y="310"/>
                    </a:cubicBezTo>
                    <a:cubicBezTo>
                      <a:pt x="2063" y="575"/>
                      <a:pt x="2199" y="1011"/>
                      <a:pt x="2078" y="1415"/>
                    </a:cubicBezTo>
                    <a:cubicBezTo>
                      <a:pt x="1957" y="1818"/>
                      <a:pt x="1605" y="2110"/>
                      <a:pt x="1187" y="2153"/>
                    </a:cubicBezTo>
                    <a:cubicBezTo>
                      <a:pt x="615" y="2210"/>
                      <a:pt x="104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2"/>
              <p:cNvSpPr/>
              <p:nvPr/>
            </p:nvSpPr>
            <p:spPr>
              <a:xfrm>
                <a:off x="3224175" y="3553600"/>
                <a:ext cx="549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0" extrusionOk="0">
                    <a:moveTo>
                      <a:pt x="44" y="1222"/>
                    </a:moveTo>
                    <a:cubicBezTo>
                      <a:pt x="1" y="804"/>
                      <a:pt x="215" y="400"/>
                      <a:pt x="586" y="201"/>
                    </a:cubicBezTo>
                    <a:cubicBezTo>
                      <a:pt x="955" y="1"/>
                      <a:pt x="1410" y="43"/>
                      <a:pt x="1736" y="309"/>
                    </a:cubicBezTo>
                    <a:cubicBezTo>
                      <a:pt x="2063" y="575"/>
                      <a:pt x="2197" y="1011"/>
                      <a:pt x="2076" y="1414"/>
                    </a:cubicBezTo>
                    <a:cubicBezTo>
                      <a:pt x="1956" y="1818"/>
                      <a:pt x="1604" y="2108"/>
                      <a:pt x="1186" y="2151"/>
                    </a:cubicBezTo>
                    <a:cubicBezTo>
                      <a:pt x="614" y="2210"/>
                      <a:pt x="103" y="1794"/>
                      <a:pt x="44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52"/>
              <p:cNvSpPr/>
              <p:nvPr/>
            </p:nvSpPr>
            <p:spPr>
              <a:xfrm>
                <a:off x="4041950" y="3622300"/>
                <a:ext cx="5490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210" extrusionOk="0">
                    <a:moveTo>
                      <a:pt x="43" y="1223"/>
                    </a:moveTo>
                    <a:cubicBezTo>
                      <a:pt x="0" y="804"/>
                      <a:pt x="213" y="400"/>
                      <a:pt x="584" y="201"/>
                    </a:cubicBezTo>
                    <a:cubicBezTo>
                      <a:pt x="955" y="0"/>
                      <a:pt x="1409" y="43"/>
                      <a:pt x="1735" y="309"/>
                    </a:cubicBezTo>
                    <a:cubicBezTo>
                      <a:pt x="2061" y="575"/>
                      <a:pt x="2195" y="1011"/>
                      <a:pt x="2076" y="1414"/>
                    </a:cubicBezTo>
                    <a:cubicBezTo>
                      <a:pt x="1955" y="1818"/>
                      <a:pt x="1604" y="2108"/>
                      <a:pt x="1184" y="2152"/>
                    </a:cubicBezTo>
                    <a:cubicBezTo>
                      <a:pt x="613" y="2210"/>
                      <a:pt x="102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52"/>
              <p:cNvSpPr/>
              <p:nvPr/>
            </p:nvSpPr>
            <p:spPr>
              <a:xfrm>
                <a:off x="3808925" y="393595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2"/>
                    </a:moveTo>
                    <a:cubicBezTo>
                      <a:pt x="1" y="803"/>
                      <a:pt x="214" y="399"/>
                      <a:pt x="584" y="200"/>
                    </a:cubicBezTo>
                    <a:cubicBezTo>
                      <a:pt x="955" y="0"/>
                      <a:pt x="1410" y="43"/>
                      <a:pt x="1736" y="309"/>
                    </a:cubicBezTo>
                    <a:cubicBezTo>
                      <a:pt x="2063" y="575"/>
                      <a:pt x="2197" y="1011"/>
                      <a:pt x="2076" y="1414"/>
                    </a:cubicBezTo>
                    <a:cubicBezTo>
                      <a:pt x="1954" y="1818"/>
                      <a:pt x="1603" y="2108"/>
                      <a:pt x="1184" y="2151"/>
                    </a:cubicBezTo>
                    <a:cubicBezTo>
                      <a:pt x="613" y="2209"/>
                      <a:pt x="103" y="1793"/>
                      <a:pt x="44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52"/>
              <p:cNvSpPr/>
              <p:nvPr/>
            </p:nvSpPr>
            <p:spPr>
              <a:xfrm>
                <a:off x="2950175" y="4711550"/>
                <a:ext cx="54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1" extrusionOk="0">
                    <a:moveTo>
                      <a:pt x="43" y="1223"/>
                    </a:moveTo>
                    <a:cubicBezTo>
                      <a:pt x="0" y="804"/>
                      <a:pt x="214" y="400"/>
                      <a:pt x="585" y="201"/>
                    </a:cubicBezTo>
                    <a:cubicBezTo>
                      <a:pt x="955" y="0"/>
                      <a:pt x="1409" y="43"/>
                      <a:pt x="1736" y="309"/>
                    </a:cubicBezTo>
                    <a:cubicBezTo>
                      <a:pt x="2063" y="575"/>
                      <a:pt x="2197" y="1012"/>
                      <a:pt x="2076" y="1415"/>
                    </a:cubicBezTo>
                    <a:cubicBezTo>
                      <a:pt x="1956" y="1819"/>
                      <a:pt x="1604" y="2109"/>
                      <a:pt x="1185" y="2152"/>
                    </a:cubicBezTo>
                    <a:cubicBezTo>
                      <a:pt x="613" y="2211"/>
                      <a:pt x="103" y="1794"/>
                      <a:pt x="43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52"/>
              <p:cNvSpPr/>
              <p:nvPr/>
            </p:nvSpPr>
            <p:spPr>
              <a:xfrm>
                <a:off x="3260625" y="457455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4" y="1222"/>
                    </a:moveTo>
                    <a:cubicBezTo>
                      <a:pt x="1" y="804"/>
                      <a:pt x="214" y="400"/>
                      <a:pt x="584" y="200"/>
                    </a:cubicBezTo>
                    <a:cubicBezTo>
                      <a:pt x="955" y="0"/>
                      <a:pt x="1410" y="43"/>
                      <a:pt x="1736" y="309"/>
                    </a:cubicBezTo>
                    <a:cubicBezTo>
                      <a:pt x="2063" y="575"/>
                      <a:pt x="2197" y="1012"/>
                      <a:pt x="2076" y="1415"/>
                    </a:cubicBezTo>
                    <a:cubicBezTo>
                      <a:pt x="1954" y="1818"/>
                      <a:pt x="1603" y="2109"/>
                      <a:pt x="1184" y="2151"/>
                    </a:cubicBezTo>
                    <a:cubicBezTo>
                      <a:pt x="613" y="2209"/>
                      <a:pt x="103" y="1793"/>
                      <a:pt x="44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2"/>
              <p:cNvSpPr/>
              <p:nvPr/>
            </p:nvSpPr>
            <p:spPr>
              <a:xfrm>
                <a:off x="4067750" y="3832000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3" y="1221"/>
                    </a:moveTo>
                    <a:cubicBezTo>
                      <a:pt x="0" y="803"/>
                      <a:pt x="213" y="400"/>
                      <a:pt x="584" y="200"/>
                    </a:cubicBezTo>
                    <a:cubicBezTo>
                      <a:pt x="955" y="0"/>
                      <a:pt x="1409" y="43"/>
                      <a:pt x="1735" y="309"/>
                    </a:cubicBezTo>
                    <a:cubicBezTo>
                      <a:pt x="2062" y="575"/>
                      <a:pt x="2196" y="1011"/>
                      <a:pt x="2074" y="1414"/>
                    </a:cubicBezTo>
                    <a:cubicBezTo>
                      <a:pt x="1954" y="1817"/>
                      <a:pt x="1602" y="2108"/>
                      <a:pt x="1183" y="2151"/>
                    </a:cubicBezTo>
                    <a:cubicBezTo>
                      <a:pt x="612" y="2208"/>
                      <a:pt x="103" y="1793"/>
                      <a:pt x="43" y="12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2"/>
              <p:cNvSpPr/>
              <p:nvPr/>
            </p:nvSpPr>
            <p:spPr>
              <a:xfrm>
                <a:off x="3915725" y="3512975"/>
                <a:ext cx="54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10" extrusionOk="0">
                    <a:moveTo>
                      <a:pt x="44" y="1223"/>
                    </a:moveTo>
                    <a:cubicBezTo>
                      <a:pt x="1" y="804"/>
                      <a:pt x="215" y="401"/>
                      <a:pt x="586" y="201"/>
                    </a:cubicBezTo>
                    <a:cubicBezTo>
                      <a:pt x="956" y="1"/>
                      <a:pt x="1410" y="44"/>
                      <a:pt x="1737" y="310"/>
                    </a:cubicBezTo>
                    <a:cubicBezTo>
                      <a:pt x="2064" y="576"/>
                      <a:pt x="2198" y="1012"/>
                      <a:pt x="2077" y="1415"/>
                    </a:cubicBezTo>
                    <a:cubicBezTo>
                      <a:pt x="1957" y="1818"/>
                      <a:pt x="1604" y="2110"/>
                      <a:pt x="1186" y="2153"/>
                    </a:cubicBezTo>
                    <a:cubicBezTo>
                      <a:pt x="614" y="2209"/>
                      <a:pt x="105" y="1795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2"/>
              <p:cNvSpPr/>
              <p:nvPr/>
            </p:nvSpPr>
            <p:spPr>
              <a:xfrm>
                <a:off x="3372225" y="4348375"/>
                <a:ext cx="549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09" extrusionOk="0">
                    <a:moveTo>
                      <a:pt x="43" y="1222"/>
                    </a:moveTo>
                    <a:cubicBezTo>
                      <a:pt x="1" y="804"/>
                      <a:pt x="215" y="401"/>
                      <a:pt x="584" y="200"/>
                    </a:cubicBezTo>
                    <a:cubicBezTo>
                      <a:pt x="955" y="1"/>
                      <a:pt x="1409" y="43"/>
                      <a:pt x="1736" y="309"/>
                    </a:cubicBezTo>
                    <a:cubicBezTo>
                      <a:pt x="2062" y="575"/>
                      <a:pt x="2196" y="1011"/>
                      <a:pt x="2076" y="1415"/>
                    </a:cubicBezTo>
                    <a:cubicBezTo>
                      <a:pt x="1955" y="1818"/>
                      <a:pt x="1604" y="2109"/>
                      <a:pt x="1185" y="2151"/>
                    </a:cubicBezTo>
                    <a:cubicBezTo>
                      <a:pt x="613" y="2209"/>
                      <a:pt x="103" y="1793"/>
                      <a:pt x="43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52"/>
              <p:cNvSpPr/>
              <p:nvPr/>
            </p:nvSpPr>
            <p:spPr>
              <a:xfrm>
                <a:off x="2829325" y="4509875"/>
                <a:ext cx="54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1" extrusionOk="0">
                    <a:moveTo>
                      <a:pt x="44" y="1223"/>
                    </a:moveTo>
                    <a:cubicBezTo>
                      <a:pt x="1" y="804"/>
                      <a:pt x="215" y="401"/>
                      <a:pt x="586" y="201"/>
                    </a:cubicBezTo>
                    <a:cubicBezTo>
                      <a:pt x="955" y="1"/>
                      <a:pt x="1410" y="45"/>
                      <a:pt x="1736" y="309"/>
                    </a:cubicBezTo>
                    <a:cubicBezTo>
                      <a:pt x="2063" y="575"/>
                      <a:pt x="2197" y="1011"/>
                      <a:pt x="2076" y="1415"/>
                    </a:cubicBezTo>
                    <a:cubicBezTo>
                      <a:pt x="1955" y="1818"/>
                      <a:pt x="1604" y="2109"/>
                      <a:pt x="1186" y="2153"/>
                    </a:cubicBezTo>
                    <a:cubicBezTo>
                      <a:pt x="614" y="2210"/>
                      <a:pt x="103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52"/>
              <p:cNvSpPr/>
              <p:nvPr/>
            </p:nvSpPr>
            <p:spPr>
              <a:xfrm>
                <a:off x="3234600" y="4369725"/>
                <a:ext cx="549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0" extrusionOk="0">
                    <a:moveTo>
                      <a:pt x="44" y="1223"/>
                    </a:moveTo>
                    <a:cubicBezTo>
                      <a:pt x="1" y="804"/>
                      <a:pt x="214" y="401"/>
                      <a:pt x="584" y="201"/>
                    </a:cubicBezTo>
                    <a:cubicBezTo>
                      <a:pt x="955" y="1"/>
                      <a:pt x="1409" y="43"/>
                      <a:pt x="1736" y="309"/>
                    </a:cubicBezTo>
                    <a:cubicBezTo>
                      <a:pt x="2063" y="575"/>
                      <a:pt x="2197" y="1011"/>
                      <a:pt x="2076" y="1415"/>
                    </a:cubicBezTo>
                    <a:cubicBezTo>
                      <a:pt x="1956" y="1818"/>
                      <a:pt x="1604" y="2109"/>
                      <a:pt x="1185" y="2151"/>
                    </a:cubicBezTo>
                    <a:cubicBezTo>
                      <a:pt x="614" y="2210"/>
                      <a:pt x="103" y="1794"/>
                      <a:pt x="44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2"/>
              <p:cNvSpPr/>
              <p:nvPr/>
            </p:nvSpPr>
            <p:spPr>
              <a:xfrm>
                <a:off x="3018975" y="4301450"/>
                <a:ext cx="5490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209" extrusionOk="0">
                    <a:moveTo>
                      <a:pt x="43" y="1222"/>
                    </a:moveTo>
                    <a:cubicBezTo>
                      <a:pt x="0" y="803"/>
                      <a:pt x="213" y="400"/>
                      <a:pt x="584" y="200"/>
                    </a:cubicBezTo>
                    <a:cubicBezTo>
                      <a:pt x="955" y="1"/>
                      <a:pt x="1409" y="44"/>
                      <a:pt x="1735" y="309"/>
                    </a:cubicBezTo>
                    <a:cubicBezTo>
                      <a:pt x="2061" y="575"/>
                      <a:pt x="2195" y="1011"/>
                      <a:pt x="2076" y="1415"/>
                    </a:cubicBezTo>
                    <a:cubicBezTo>
                      <a:pt x="1955" y="1818"/>
                      <a:pt x="1602" y="2109"/>
                      <a:pt x="1184" y="2151"/>
                    </a:cubicBezTo>
                    <a:cubicBezTo>
                      <a:pt x="612" y="2209"/>
                      <a:pt x="102" y="1793"/>
                      <a:pt x="43" y="12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>
                <a:off x="4821575" y="616075"/>
                <a:ext cx="1011650" cy="1045700"/>
              </a:xfrm>
              <a:custGeom>
                <a:avLst/>
                <a:gdLst/>
                <a:ahLst/>
                <a:cxnLst/>
                <a:rect l="l" t="t" r="r" b="b"/>
                <a:pathLst>
                  <a:path w="40466" h="41828" extrusionOk="0">
                    <a:moveTo>
                      <a:pt x="40341" y="35742"/>
                    </a:moveTo>
                    <a:cubicBezTo>
                      <a:pt x="40465" y="32387"/>
                      <a:pt x="38582" y="28458"/>
                      <a:pt x="35866" y="25967"/>
                    </a:cubicBezTo>
                    <a:cubicBezTo>
                      <a:pt x="35870" y="25909"/>
                      <a:pt x="35874" y="25852"/>
                      <a:pt x="35877" y="25793"/>
                    </a:cubicBezTo>
                    <a:cubicBezTo>
                      <a:pt x="36031" y="21621"/>
                      <a:pt x="33079" y="16556"/>
                      <a:pt x="29286" y="14481"/>
                    </a:cubicBezTo>
                    <a:cubicBezTo>
                      <a:pt x="27863" y="13702"/>
                      <a:pt x="26523" y="13454"/>
                      <a:pt x="25397" y="13670"/>
                    </a:cubicBezTo>
                    <a:cubicBezTo>
                      <a:pt x="24150" y="9250"/>
                      <a:pt x="20960" y="4875"/>
                      <a:pt x="17128" y="2778"/>
                    </a:cubicBezTo>
                    <a:cubicBezTo>
                      <a:pt x="12050" y="0"/>
                      <a:pt x="7765" y="2275"/>
                      <a:pt x="7559" y="7861"/>
                    </a:cubicBezTo>
                    <a:cubicBezTo>
                      <a:pt x="7531" y="8640"/>
                      <a:pt x="7585" y="9445"/>
                      <a:pt x="7711" y="10257"/>
                    </a:cubicBezTo>
                    <a:cubicBezTo>
                      <a:pt x="5308" y="9309"/>
                      <a:pt x="3252" y="9933"/>
                      <a:pt x="2216" y="11752"/>
                    </a:cubicBezTo>
                    <a:lnTo>
                      <a:pt x="2210" y="11750"/>
                    </a:lnTo>
                    <a:lnTo>
                      <a:pt x="0" y="14898"/>
                    </a:lnTo>
                    <a:lnTo>
                      <a:pt x="1553" y="15729"/>
                    </a:lnTo>
                    <a:cubicBezTo>
                      <a:pt x="1938" y="19620"/>
                      <a:pt x="4669" y="23933"/>
                      <a:pt x="8095" y="25808"/>
                    </a:cubicBezTo>
                    <a:lnTo>
                      <a:pt x="33194" y="39538"/>
                    </a:lnTo>
                    <a:cubicBezTo>
                      <a:pt x="34474" y="40238"/>
                      <a:pt x="35683" y="40499"/>
                      <a:pt x="36734" y="40390"/>
                    </a:cubicBezTo>
                    <a:lnTo>
                      <a:pt x="37283" y="41827"/>
                    </a:lnTo>
                    <a:lnTo>
                      <a:pt x="38931" y="39403"/>
                    </a:lnTo>
                    <a:lnTo>
                      <a:pt x="38929" y="39397"/>
                    </a:lnTo>
                    <a:cubicBezTo>
                      <a:pt x="39760" y="38599"/>
                      <a:pt x="40282" y="37359"/>
                      <a:pt x="40341" y="357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2"/>
              <p:cNvSpPr/>
              <p:nvPr/>
            </p:nvSpPr>
            <p:spPr>
              <a:xfrm>
                <a:off x="4802875" y="689600"/>
                <a:ext cx="977850" cy="1040375"/>
              </a:xfrm>
              <a:custGeom>
                <a:avLst/>
                <a:gdLst/>
                <a:ahLst/>
                <a:cxnLst/>
                <a:rect l="l" t="t" r="r" b="b"/>
                <a:pathLst>
                  <a:path w="39114" h="41615" extrusionOk="0">
                    <a:moveTo>
                      <a:pt x="34514" y="25968"/>
                    </a:moveTo>
                    <a:cubicBezTo>
                      <a:pt x="34518" y="25910"/>
                      <a:pt x="34523" y="25853"/>
                      <a:pt x="34526" y="25795"/>
                    </a:cubicBezTo>
                    <a:cubicBezTo>
                      <a:pt x="34679" y="21623"/>
                      <a:pt x="31728" y="16558"/>
                      <a:pt x="27935" y="14482"/>
                    </a:cubicBezTo>
                    <a:cubicBezTo>
                      <a:pt x="26511" y="13704"/>
                      <a:pt x="25171" y="13456"/>
                      <a:pt x="24045" y="13671"/>
                    </a:cubicBezTo>
                    <a:cubicBezTo>
                      <a:pt x="22798" y="9250"/>
                      <a:pt x="19609" y="4877"/>
                      <a:pt x="15778" y="2780"/>
                    </a:cubicBezTo>
                    <a:cubicBezTo>
                      <a:pt x="10698" y="1"/>
                      <a:pt x="6413" y="2277"/>
                      <a:pt x="6208" y="7862"/>
                    </a:cubicBezTo>
                    <a:cubicBezTo>
                      <a:pt x="6180" y="8642"/>
                      <a:pt x="6234" y="9445"/>
                      <a:pt x="6359" y="10259"/>
                    </a:cubicBezTo>
                    <a:cubicBezTo>
                      <a:pt x="2991" y="8930"/>
                      <a:pt x="294" y="10674"/>
                      <a:pt x="154" y="14496"/>
                    </a:cubicBezTo>
                    <a:cubicBezTo>
                      <a:pt x="0" y="18668"/>
                      <a:pt x="2951" y="23733"/>
                      <a:pt x="6744" y="25808"/>
                    </a:cubicBezTo>
                    <a:lnTo>
                      <a:pt x="31842" y="39540"/>
                    </a:lnTo>
                    <a:cubicBezTo>
                      <a:pt x="35637" y="41615"/>
                      <a:pt x="38836" y="39915"/>
                      <a:pt x="38991" y="35743"/>
                    </a:cubicBezTo>
                    <a:cubicBezTo>
                      <a:pt x="39113" y="32389"/>
                      <a:pt x="37230" y="28459"/>
                      <a:pt x="34514" y="259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2"/>
              <p:cNvSpPr/>
              <p:nvPr/>
            </p:nvSpPr>
            <p:spPr>
              <a:xfrm>
                <a:off x="4287525" y="214225"/>
                <a:ext cx="606375" cy="626800"/>
              </a:xfrm>
              <a:custGeom>
                <a:avLst/>
                <a:gdLst/>
                <a:ahLst/>
                <a:cxnLst/>
                <a:rect l="l" t="t" r="r" b="b"/>
                <a:pathLst>
                  <a:path w="24255" h="25072" extrusionOk="0">
                    <a:moveTo>
                      <a:pt x="24180" y="21423"/>
                    </a:moveTo>
                    <a:cubicBezTo>
                      <a:pt x="24254" y="19413"/>
                      <a:pt x="23126" y="17058"/>
                      <a:pt x="21498" y="15565"/>
                    </a:cubicBezTo>
                    <a:cubicBezTo>
                      <a:pt x="21500" y="15530"/>
                      <a:pt x="21503" y="15496"/>
                      <a:pt x="21504" y="15461"/>
                    </a:cubicBezTo>
                    <a:cubicBezTo>
                      <a:pt x="21597" y="12960"/>
                      <a:pt x="19828" y="9925"/>
                      <a:pt x="17553" y="8680"/>
                    </a:cubicBezTo>
                    <a:cubicBezTo>
                      <a:pt x="16702" y="8214"/>
                      <a:pt x="15897" y="8065"/>
                      <a:pt x="15222" y="8195"/>
                    </a:cubicBezTo>
                    <a:cubicBezTo>
                      <a:pt x="14475" y="5545"/>
                      <a:pt x="12563" y="2923"/>
                      <a:pt x="10267" y="1667"/>
                    </a:cubicBezTo>
                    <a:cubicBezTo>
                      <a:pt x="7222" y="1"/>
                      <a:pt x="4655" y="1365"/>
                      <a:pt x="4531" y="4712"/>
                    </a:cubicBezTo>
                    <a:cubicBezTo>
                      <a:pt x="4514" y="5180"/>
                      <a:pt x="4546" y="5662"/>
                      <a:pt x="4622" y="6149"/>
                    </a:cubicBezTo>
                    <a:cubicBezTo>
                      <a:pt x="3182" y="5581"/>
                      <a:pt x="1949" y="5955"/>
                      <a:pt x="1329" y="7044"/>
                    </a:cubicBezTo>
                    <a:lnTo>
                      <a:pt x="1324" y="7043"/>
                    </a:lnTo>
                    <a:lnTo>
                      <a:pt x="0" y="8930"/>
                    </a:lnTo>
                    <a:lnTo>
                      <a:pt x="931" y="9428"/>
                    </a:lnTo>
                    <a:cubicBezTo>
                      <a:pt x="1162" y="11761"/>
                      <a:pt x="2799" y="14346"/>
                      <a:pt x="4853" y="15469"/>
                    </a:cubicBezTo>
                    <a:lnTo>
                      <a:pt x="19896" y="23699"/>
                    </a:lnTo>
                    <a:cubicBezTo>
                      <a:pt x="20663" y="24119"/>
                      <a:pt x="21387" y="24276"/>
                      <a:pt x="22018" y="24210"/>
                    </a:cubicBezTo>
                    <a:lnTo>
                      <a:pt x="22347" y="25071"/>
                    </a:lnTo>
                    <a:lnTo>
                      <a:pt x="23334" y="23618"/>
                    </a:lnTo>
                    <a:lnTo>
                      <a:pt x="23333" y="23616"/>
                    </a:lnTo>
                    <a:cubicBezTo>
                      <a:pt x="23832" y="23137"/>
                      <a:pt x="24145" y="22393"/>
                      <a:pt x="24180" y="214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4276325" y="258300"/>
                <a:ext cx="586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23444" h="24945" extrusionOk="0">
                    <a:moveTo>
                      <a:pt x="20687" y="15565"/>
                    </a:moveTo>
                    <a:cubicBezTo>
                      <a:pt x="20689" y="15530"/>
                      <a:pt x="20693" y="15496"/>
                      <a:pt x="20694" y="15461"/>
                    </a:cubicBezTo>
                    <a:cubicBezTo>
                      <a:pt x="20786" y="12960"/>
                      <a:pt x="19017" y="9925"/>
                      <a:pt x="16743" y="8680"/>
                    </a:cubicBezTo>
                    <a:cubicBezTo>
                      <a:pt x="15890" y="8214"/>
                      <a:pt x="15087" y="8066"/>
                      <a:pt x="14412" y="8195"/>
                    </a:cubicBezTo>
                    <a:cubicBezTo>
                      <a:pt x="13665" y="5545"/>
                      <a:pt x="11753" y="2923"/>
                      <a:pt x="9457" y="1667"/>
                    </a:cubicBezTo>
                    <a:cubicBezTo>
                      <a:pt x="6412" y="1"/>
                      <a:pt x="3844" y="1365"/>
                      <a:pt x="3720" y="4713"/>
                    </a:cubicBezTo>
                    <a:cubicBezTo>
                      <a:pt x="3703" y="5181"/>
                      <a:pt x="3736" y="5663"/>
                      <a:pt x="3811" y="6150"/>
                    </a:cubicBezTo>
                    <a:cubicBezTo>
                      <a:pt x="1792" y="5353"/>
                      <a:pt x="176" y="6400"/>
                      <a:pt x="92" y="8690"/>
                    </a:cubicBezTo>
                    <a:cubicBezTo>
                      <a:pt x="0" y="11190"/>
                      <a:pt x="1769" y="14227"/>
                      <a:pt x="4042" y="15470"/>
                    </a:cubicBezTo>
                    <a:lnTo>
                      <a:pt x="19086" y="23700"/>
                    </a:lnTo>
                    <a:cubicBezTo>
                      <a:pt x="21360" y="24944"/>
                      <a:pt x="23278" y="23926"/>
                      <a:pt x="23370" y="21425"/>
                    </a:cubicBezTo>
                    <a:cubicBezTo>
                      <a:pt x="23444" y="19414"/>
                      <a:pt x="22315" y="17058"/>
                      <a:pt x="20687" y="15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2"/>
              <p:cNvSpPr/>
              <p:nvPr/>
            </p:nvSpPr>
            <p:spPr>
              <a:xfrm>
                <a:off x="2041000" y="1610425"/>
                <a:ext cx="983725" cy="994900"/>
              </a:xfrm>
              <a:custGeom>
                <a:avLst/>
                <a:gdLst/>
                <a:ahLst/>
                <a:cxnLst/>
                <a:rect l="l" t="t" r="r" b="b"/>
                <a:pathLst>
                  <a:path w="39349" h="39796" extrusionOk="0">
                    <a:moveTo>
                      <a:pt x="37801" y="1471"/>
                    </a:moveTo>
                    <a:lnTo>
                      <a:pt x="39348" y="1"/>
                    </a:lnTo>
                    <a:lnTo>
                      <a:pt x="37566" y="15"/>
                    </a:lnTo>
                    <a:lnTo>
                      <a:pt x="28206" y="5737"/>
                    </a:lnTo>
                    <a:lnTo>
                      <a:pt x="30833" y="7302"/>
                    </a:lnTo>
                    <a:lnTo>
                      <a:pt x="22498" y="19684"/>
                    </a:lnTo>
                    <a:lnTo>
                      <a:pt x="14182" y="18927"/>
                    </a:lnTo>
                    <a:lnTo>
                      <a:pt x="1" y="38554"/>
                    </a:lnTo>
                    <a:lnTo>
                      <a:pt x="1717" y="39795"/>
                    </a:lnTo>
                    <a:lnTo>
                      <a:pt x="15189" y="21144"/>
                    </a:lnTo>
                    <a:lnTo>
                      <a:pt x="23554" y="21906"/>
                    </a:lnTo>
                    <a:lnTo>
                      <a:pt x="32655" y="8388"/>
                    </a:lnTo>
                    <a:lnTo>
                      <a:pt x="35599" y="10142"/>
                    </a:lnTo>
                    <a:lnTo>
                      <a:pt x="37295" y="10218"/>
                    </a:lnTo>
                    <a:lnTo>
                      <a:pt x="35865" y="9094"/>
                    </a:lnTo>
                    <a:close/>
                  </a:path>
                </a:pathLst>
              </a:custGeom>
              <a:gradFill>
                <a:gsLst>
                  <a:gs pos="0">
                    <a:srgbClr val="3E22BC">
                      <a:alpha val="11372"/>
                    </a:srgbClr>
                  </a:gs>
                  <a:gs pos="100000">
                    <a:srgbClr val="80E0FF">
                      <a:alpha val="34901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2"/>
              <p:cNvSpPr/>
              <p:nvPr/>
            </p:nvSpPr>
            <p:spPr>
              <a:xfrm>
                <a:off x="2069375" y="1684100"/>
                <a:ext cx="903350" cy="941400"/>
              </a:xfrm>
              <a:custGeom>
                <a:avLst/>
                <a:gdLst/>
                <a:ahLst/>
                <a:cxnLst/>
                <a:rect l="l" t="t" r="r" b="b"/>
                <a:pathLst>
                  <a:path w="36134" h="37656" extrusionOk="0">
                    <a:moveTo>
                      <a:pt x="1716" y="37656"/>
                    </a:moveTo>
                    <a:lnTo>
                      <a:pt x="0" y="36414"/>
                    </a:lnTo>
                    <a:lnTo>
                      <a:pt x="14742" y="16055"/>
                    </a:lnTo>
                    <a:lnTo>
                      <a:pt x="23059" y="16812"/>
                    </a:lnTo>
                    <a:lnTo>
                      <a:pt x="34377" y="1"/>
                    </a:lnTo>
                    <a:lnTo>
                      <a:pt x="36133" y="1183"/>
                    </a:lnTo>
                    <a:lnTo>
                      <a:pt x="24114" y="19034"/>
                    </a:lnTo>
                    <a:lnTo>
                      <a:pt x="15749" y="18272"/>
                    </a:ln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2788550" y="1610425"/>
                <a:ext cx="236175" cy="255450"/>
              </a:xfrm>
              <a:custGeom>
                <a:avLst/>
                <a:gdLst/>
                <a:ahLst/>
                <a:cxnLst/>
                <a:rect l="l" t="t" r="r" b="b"/>
                <a:pathLst>
                  <a:path w="9447" h="10218" extrusionOk="0">
                    <a:moveTo>
                      <a:pt x="9446" y="1"/>
                    </a:moveTo>
                    <a:lnTo>
                      <a:pt x="0" y="5813"/>
                    </a:lnTo>
                    <a:lnTo>
                      <a:pt x="7393" y="10218"/>
                    </a:lnTo>
                    <a:close/>
                  </a:path>
                </a:pathLst>
              </a:custGeom>
              <a:gradFill>
                <a:gsLst>
                  <a:gs pos="0">
                    <a:srgbClr val="401EBB"/>
                  </a:gs>
                  <a:gs pos="100000">
                    <a:srgbClr val="02BCFD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2"/>
              <p:cNvSpPr/>
              <p:nvPr/>
            </p:nvSpPr>
            <p:spPr>
              <a:xfrm>
                <a:off x="2746125" y="1610425"/>
                <a:ext cx="278600" cy="145325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5813" extrusionOk="0">
                    <a:moveTo>
                      <a:pt x="1697" y="5813"/>
                    </a:moveTo>
                    <a:lnTo>
                      <a:pt x="1" y="5737"/>
                    </a:lnTo>
                    <a:lnTo>
                      <a:pt x="9361" y="15"/>
                    </a:lnTo>
                    <a:lnTo>
                      <a:pt x="11143" y="1"/>
                    </a:lnTo>
                    <a:close/>
                  </a:path>
                </a:pathLst>
              </a:custGeom>
              <a:solidFill>
                <a:srgbClr val="5495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2"/>
              <p:cNvSpPr/>
              <p:nvPr/>
            </p:nvSpPr>
            <p:spPr>
              <a:xfrm>
                <a:off x="4987825" y="2567800"/>
                <a:ext cx="1057325" cy="1148050"/>
              </a:xfrm>
              <a:custGeom>
                <a:avLst/>
                <a:gdLst/>
                <a:ahLst/>
                <a:cxnLst/>
                <a:rect l="l" t="t" r="r" b="b"/>
                <a:pathLst>
                  <a:path w="42293" h="45922" extrusionOk="0">
                    <a:moveTo>
                      <a:pt x="35052" y="11620"/>
                    </a:moveTo>
                    <a:cubicBezTo>
                      <a:pt x="39179" y="16679"/>
                      <a:pt x="41671" y="22727"/>
                      <a:pt x="41982" y="28432"/>
                    </a:cubicBezTo>
                    <a:cubicBezTo>
                      <a:pt x="42292" y="34136"/>
                      <a:pt x="40394" y="39031"/>
                      <a:pt x="36706" y="42040"/>
                    </a:cubicBezTo>
                    <a:cubicBezTo>
                      <a:pt x="33018" y="45048"/>
                      <a:pt x="27841" y="45922"/>
                      <a:pt x="22315" y="44472"/>
                    </a:cubicBezTo>
                    <a:cubicBezTo>
                      <a:pt x="16790" y="43021"/>
                      <a:pt x="11366" y="39364"/>
                      <a:pt x="7241" y="34303"/>
                    </a:cubicBezTo>
                    <a:cubicBezTo>
                      <a:pt x="3114" y="29243"/>
                      <a:pt x="620" y="23197"/>
                      <a:pt x="311" y="17492"/>
                    </a:cubicBezTo>
                    <a:cubicBezTo>
                      <a:pt x="1" y="11787"/>
                      <a:pt x="1899" y="6892"/>
                      <a:pt x="5587" y="3884"/>
                    </a:cubicBezTo>
                    <a:cubicBezTo>
                      <a:pt x="9275" y="876"/>
                      <a:pt x="14452" y="1"/>
                      <a:pt x="19977" y="1452"/>
                    </a:cubicBezTo>
                    <a:cubicBezTo>
                      <a:pt x="25503" y="2903"/>
                      <a:pt x="30927" y="6560"/>
                      <a:pt x="35052" y="116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4909150" y="2620025"/>
                <a:ext cx="1052750" cy="1141650"/>
              </a:xfrm>
              <a:custGeom>
                <a:avLst/>
                <a:gdLst/>
                <a:ahLst/>
                <a:cxnLst/>
                <a:rect l="l" t="t" r="r" b="b"/>
                <a:pathLst>
                  <a:path w="42110" h="45666" extrusionOk="0">
                    <a:moveTo>
                      <a:pt x="34872" y="11528"/>
                    </a:moveTo>
                    <a:cubicBezTo>
                      <a:pt x="38986" y="16555"/>
                      <a:pt x="41474" y="22568"/>
                      <a:pt x="41792" y="28243"/>
                    </a:cubicBezTo>
                    <a:cubicBezTo>
                      <a:pt x="42110" y="33917"/>
                      <a:pt x="40230" y="38791"/>
                      <a:pt x="36565" y="41789"/>
                    </a:cubicBezTo>
                    <a:cubicBezTo>
                      <a:pt x="32900" y="44787"/>
                      <a:pt x="27751" y="45666"/>
                      <a:pt x="22251" y="44231"/>
                    </a:cubicBezTo>
                    <a:cubicBezTo>
                      <a:pt x="16752" y="42796"/>
                      <a:pt x="11351" y="39166"/>
                      <a:pt x="7237" y="34138"/>
                    </a:cubicBezTo>
                    <a:cubicBezTo>
                      <a:pt x="3124" y="29111"/>
                      <a:pt x="634" y="23098"/>
                      <a:pt x="318" y="17424"/>
                    </a:cubicBezTo>
                    <a:cubicBezTo>
                      <a:pt x="0" y="11748"/>
                      <a:pt x="1880" y="6875"/>
                      <a:pt x="5545" y="3877"/>
                    </a:cubicBezTo>
                    <a:cubicBezTo>
                      <a:pt x="9210" y="879"/>
                      <a:pt x="14359" y="0"/>
                      <a:pt x="19859" y="1435"/>
                    </a:cubicBezTo>
                    <a:cubicBezTo>
                      <a:pt x="25358" y="2870"/>
                      <a:pt x="30759" y="6500"/>
                      <a:pt x="34872" y="115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5032425" y="2687525"/>
                <a:ext cx="856575" cy="1019850"/>
              </a:xfrm>
              <a:custGeom>
                <a:avLst/>
                <a:gdLst/>
                <a:ahLst/>
                <a:cxnLst/>
                <a:rect l="l" t="t" r="r" b="b"/>
                <a:pathLst>
                  <a:path w="34263" h="40794" extrusionOk="0">
                    <a:moveTo>
                      <a:pt x="17127" y="3020"/>
                    </a:moveTo>
                    <a:cubicBezTo>
                      <a:pt x="7667" y="1"/>
                      <a:pt x="0" y="5333"/>
                      <a:pt x="3" y="14930"/>
                    </a:cubicBezTo>
                    <a:cubicBezTo>
                      <a:pt x="4" y="24528"/>
                      <a:pt x="7675" y="34755"/>
                      <a:pt x="17135" y="37774"/>
                    </a:cubicBezTo>
                    <a:cubicBezTo>
                      <a:pt x="26595" y="40794"/>
                      <a:pt x="34262" y="35461"/>
                      <a:pt x="34260" y="25864"/>
                    </a:cubicBezTo>
                    <a:cubicBezTo>
                      <a:pt x="34258" y="16267"/>
                      <a:pt x="26586" y="6040"/>
                      <a:pt x="17127" y="3020"/>
                    </a:cubicBezTo>
                    <a:close/>
                    <a:moveTo>
                      <a:pt x="17135" y="33777"/>
                    </a:moveTo>
                    <a:cubicBezTo>
                      <a:pt x="9850" y="31452"/>
                      <a:pt x="3945" y="23577"/>
                      <a:pt x="3942" y="16187"/>
                    </a:cubicBezTo>
                    <a:cubicBezTo>
                      <a:pt x="3940" y="8798"/>
                      <a:pt x="9842" y="4692"/>
                      <a:pt x="17127" y="7016"/>
                    </a:cubicBezTo>
                    <a:cubicBezTo>
                      <a:pt x="24413" y="9342"/>
                      <a:pt x="30318" y="17217"/>
                      <a:pt x="30320" y="24606"/>
                    </a:cubicBezTo>
                    <a:cubicBezTo>
                      <a:pt x="30322" y="31996"/>
                      <a:pt x="24419" y="36103"/>
                      <a:pt x="17135" y="33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5222700" y="2914100"/>
                <a:ext cx="476000" cy="566700"/>
              </a:xfrm>
              <a:custGeom>
                <a:avLst/>
                <a:gdLst/>
                <a:ahLst/>
                <a:cxnLst/>
                <a:rect l="l" t="t" r="r" b="b"/>
                <a:pathLst>
                  <a:path w="19040" h="22668" extrusionOk="0">
                    <a:moveTo>
                      <a:pt x="9517" y="1678"/>
                    </a:moveTo>
                    <a:cubicBezTo>
                      <a:pt x="4262" y="1"/>
                      <a:pt x="1" y="2964"/>
                      <a:pt x="3" y="8296"/>
                    </a:cubicBezTo>
                    <a:cubicBezTo>
                      <a:pt x="4" y="13629"/>
                      <a:pt x="4266" y="19312"/>
                      <a:pt x="9523" y="20990"/>
                    </a:cubicBezTo>
                    <a:cubicBezTo>
                      <a:pt x="14779" y="22667"/>
                      <a:pt x="19040" y="19705"/>
                      <a:pt x="19037" y="14372"/>
                    </a:cubicBezTo>
                    <a:cubicBezTo>
                      <a:pt x="19036" y="9039"/>
                      <a:pt x="14774" y="3357"/>
                      <a:pt x="9517" y="1678"/>
                    </a:cubicBezTo>
                    <a:close/>
                    <a:moveTo>
                      <a:pt x="9522" y="16702"/>
                    </a:moveTo>
                    <a:cubicBezTo>
                      <a:pt x="6601" y="15769"/>
                      <a:pt x="4230" y="12610"/>
                      <a:pt x="4230" y="9646"/>
                    </a:cubicBezTo>
                    <a:cubicBezTo>
                      <a:pt x="4229" y="6683"/>
                      <a:pt x="6597" y="5034"/>
                      <a:pt x="9518" y="5967"/>
                    </a:cubicBezTo>
                    <a:cubicBezTo>
                      <a:pt x="12441" y="6900"/>
                      <a:pt x="14810" y="10059"/>
                      <a:pt x="14811" y="13023"/>
                    </a:cubicBezTo>
                    <a:cubicBezTo>
                      <a:pt x="14811" y="15986"/>
                      <a:pt x="12443" y="17634"/>
                      <a:pt x="9522" y="167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4477475" y="3165475"/>
                <a:ext cx="1000175" cy="651475"/>
              </a:xfrm>
              <a:custGeom>
                <a:avLst/>
                <a:gdLst/>
                <a:ahLst/>
                <a:cxnLst/>
                <a:rect l="l" t="t" r="r" b="b"/>
                <a:pathLst>
                  <a:path w="40007" h="26059" extrusionOk="0">
                    <a:moveTo>
                      <a:pt x="40007" y="1451"/>
                    </a:moveTo>
                    <a:cubicBezTo>
                      <a:pt x="39858" y="716"/>
                      <a:pt x="39661" y="263"/>
                      <a:pt x="38822" y="1"/>
                    </a:cubicBezTo>
                    <a:lnTo>
                      <a:pt x="31111" y="4507"/>
                    </a:lnTo>
                    <a:lnTo>
                      <a:pt x="11392" y="16033"/>
                    </a:lnTo>
                    <a:lnTo>
                      <a:pt x="8105" y="15310"/>
                    </a:lnTo>
                    <a:lnTo>
                      <a:pt x="0" y="20186"/>
                    </a:lnTo>
                    <a:lnTo>
                      <a:pt x="5537" y="21026"/>
                    </a:lnTo>
                    <a:lnTo>
                      <a:pt x="4622" y="26058"/>
                    </a:lnTo>
                    <a:lnTo>
                      <a:pt x="12092" y="21249"/>
                    </a:lnTo>
                    <a:lnTo>
                      <a:pt x="12572" y="17869"/>
                    </a:lnTo>
                    <a:close/>
                  </a:path>
                </a:pathLst>
              </a:custGeom>
              <a:solidFill>
                <a:srgbClr val="355D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4477475" y="3165475"/>
                <a:ext cx="1000175" cy="651475"/>
              </a:xfrm>
              <a:custGeom>
                <a:avLst/>
                <a:gdLst/>
                <a:ahLst/>
                <a:cxnLst/>
                <a:rect l="l" t="t" r="r" b="b"/>
                <a:pathLst>
                  <a:path w="40007" h="26059" extrusionOk="0">
                    <a:moveTo>
                      <a:pt x="40007" y="1451"/>
                    </a:moveTo>
                    <a:cubicBezTo>
                      <a:pt x="39858" y="716"/>
                      <a:pt x="39661" y="263"/>
                      <a:pt x="38822" y="1"/>
                    </a:cubicBezTo>
                    <a:lnTo>
                      <a:pt x="31111" y="4507"/>
                    </a:lnTo>
                    <a:lnTo>
                      <a:pt x="11392" y="16033"/>
                    </a:lnTo>
                    <a:lnTo>
                      <a:pt x="8105" y="15310"/>
                    </a:lnTo>
                    <a:lnTo>
                      <a:pt x="0" y="20186"/>
                    </a:lnTo>
                    <a:lnTo>
                      <a:pt x="5537" y="21026"/>
                    </a:lnTo>
                    <a:lnTo>
                      <a:pt x="4622" y="26058"/>
                    </a:lnTo>
                    <a:lnTo>
                      <a:pt x="12092" y="21249"/>
                    </a:lnTo>
                    <a:lnTo>
                      <a:pt x="12572" y="178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4703650" y="4533500"/>
                <a:ext cx="1297250" cy="803000"/>
              </a:xfrm>
              <a:custGeom>
                <a:avLst/>
                <a:gdLst/>
                <a:ahLst/>
                <a:cxnLst/>
                <a:rect l="l" t="t" r="r" b="b"/>
                <a:pathLst>
                  <a:path w="51890" h="32120" extrusionOk="0">
                    <a:moveTo>
                      <a:pt x="51882" y="15675"/>
                    </a:moveTo>
                    <a:lnTo>
                      <a:pt x="51889" y="12228"/>
                    </a:lnTo>
                    <a:lnTo>
                      <a:pt x="50767" y="12730"/>
                    </a:lnTo>
                    <a:lnTo>
                      <a:pt x="30327" y="787"/>
                    </a:lnTo>
                    <a:cubicBezTo>
                      <a:pt x="28980" y="1"/>
                      <a:pt x="26632" y="93"/>
                      <a:pt x="25083" y="994"/>
                    </a:cubicBezTo>
                    <a:lnTo>
                      <a:pt x="1955" y="14429"/>
                    </a:lnTo>
                    <a:lnTo>
                      <a:pt x="31" y="14429"/>
                    </a:lnTo>
                    <a:lnTo>
                      <a:pt x="31" y="17844"/>
                    </a:lnTo>
                    <a:lnTo>
                      <a:pt x="42" y="17835"/>
                    </a:lnTo>
                    <a:cubicBezTo>
                      <a:pt x="0" y="18369"/>
                      <a:pt x="290" y="18888"/>
                      <a:pt x="942" y="19267"/>
                    </a:cubicBezTo>
                    <a:lnTo>
                      <a:pt x="21594" y="31334"/>
                    </a:lnTo>
                    <a:cubicBezTo>
                      <a:pt x="22939" y="32120"/>
                      <a:pt x="25287" y="32028"/>
                      <a:pt x="26836" y="31127"/>
                    </a:cubicBezTo>
                    <a:lnTo>
                      <a:pt x="50610" y="17318"/>
                    </a:lnTo>
                    <a:cubicBezTo>
                      <a:pt x="51419" y="16847"/>
                      <a:pt x="51841" y="16250"/>
                      <a:pt x="51877" y="15675"/>
                    </a:cubicBezTo>
                    <a:close/>
                  </a:path>
                </a:pathLst>
              </a:custGeom>
              <a:solidFill>
                <a:srgbClr val="4449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4703650" y="4533500"/>
                <a:ext cx="1297250" cy="803000"/>
              </a:xfrm>
              <a:custGeom>
                <a:avLst/>
                <a:gdLst/>
                <a:ahLst/>
                <a:cxnLst/>
                <a:rect l="l" t="t" r="r" b="b"/>
                <a:pathLst>
                  <a:path w="51890" h="32120" extrusionOk="0">
                    <a:moveTo>
                      <a:pt x="51882" y="15675"/>
                    </a:moveTo>
                    <a:lnTo>
                      <a:pt x="51889" y="12228"/>
                    </a:lnTo>
                    <a:lnTo>
                      <a:pt x="50767" y="12730"/>
                    </a:lnTo>
                    <a:lnTo>
                      <a:pt x="30327" y="787"/>
                    </a:lnTo>
                    <a:cubicBezTo>
                      <a:pt x="28980" y="1"/>
                      <a:pt x="26632" y="93"/>
                      <a:pt x="25083" y="994"/>
                    </a:cubicBezTo>
                    <a:lnTo>
                      <a:pt x="1955" y="14429"/>
                    </a:lnTo>
                    <a:lnTo>
                      <a:pt x="31" y="14429"/>
                    </a:lnTo>
                    <a:lnTo>
                      <a:pt x="31" y="17844"/>
                    </a:lnTo>
                    <a:lnTo>
                      <a:pt x="42" y="17835"/>
                    </a:lnTo>
                    <a:cubicBezTo>
                      <a:pt x="0" y="18369"/>
                      <a:pt x="290" y="18888"/>
                      <a:pt x="942" y="19267"/>
                    </a:cubicBezTo>
                    <a:lnTo>
                      <a:pt x="21594" y="31334"/>
                    </a:lnTo>
                    <a:cubicBezTo>
                      <a:pt x="22939" y="32120"/>
                      <a:pt x="25287" y="32028"/>
                      <a:pt x="26836" y="31127"/>
                    </a:cubicBezTo>
                    <a:lnTo>
                      <a:pt x="50610" y="17318"/>
                    </a:lnTo>
                    <a:cubicBezTo>
                      <a:pt x="51419" y="16847"/>
                      <a:pt x="51841" y="16250"/>
                      <a:pt x="51877" y="156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4693525" y="4486975"/>
                <a:ext cx="1318250" cy="767725"/>
              </a:xfrm>
              <a:custGeom>
                <a:avLst/>
                <a:gdLst/>
                <a:ahLst/>
                <a:cxnLst/>
                <a:rect l="l" t="t" r="r" b="b"/>
                <a:pathLst>
                  <a:path w="52730" h="30709" extrusionOk="0">
                    <a:moveTo>
                      <a:pt x="51015" y="15906"/>
                    </a:moveTo>
                    <a:lnTo>
                      <a:pt x="27241" y="29716"/>
                    </a:lnTo>
                    <a:cubicBezTo>
                      <a:pt x="25692" y="30616"/>
                      <a:pt x="23344" y="30708"/>
                      <a:pt x="21999" y="29922"/>
                    </a:cubicBezTo>
                    <a:lnTo>
                      <a:pt x="1347" y="17857"/>
                    </a:lnTo>
                    <a:cubicBezTo>
                      <a:pt x="1" y="17070"/>
                      <a:pt x="165" y="15703"/>
                      <a:pt x="1715" y="14802"/>
                    </a:cubicBezTo>
                    <a:lnTo>
                      <a:pt x="25488" y="993"/>
                    </a:lnTo>
                    <a:cubicBezTo>
                      <a:pt x="27037" y="93"/>
                      <a:pt x="29385" y="1"/>
                      <a:pt x="30732" y="787"/>
                    </a:cubicBezTo>
                    <a:lnTo>
                      <a:pt x="51384" y="12852"/>
                    </a:lnTo>
                    <a:cubicBezTo>
                      <a:pt x="52729" y="13639"/>
                      <a:pt x="52565" y="15006"/>
                      <a:pt x="51015" y="159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5028600" y="4681950"/>
                <a:ext cx="60245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24098" h="14035" extrusionOk="0">
                    <a:moveTo>
                      <a:pt x="15733" y="202"/>
                    </a:moveTo>
                    <a:cubicBezTo>
                      <a:pt x="10213" y="0"/>
                      <a:pt x="6833" y="3975"/>
                      <a:pt x="9805" y="5711"/>
                    </a:cubicBezTo>
                    <a:cubicBezTo>
                      <a:pt x="6833" y="3975"/>
                      <a:pt x="0" y="5932"/>
                      <a:pt x="331" y="9148"/>
                    </a:cubicBezTo>
                    <a:cubicBezTo>
                      <a:pt x="675" y="12474"/>
                      <a:pt x="8618" y="14035"/>
                      <a:pt x="19402" y="11317"/>
                    </a:cubicBezTo>
                    <a:cubicBezTo>
                      <a:pt x="24097" y="5043"/>
                      <a:pt x="21441" y="411"/>
                      <a:pt x="15733" y="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94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 idx="8"/>
          </p:nvPr>
        </p:nvSpPr>
        <p:spPr>
          <a:xfrm>
            <a:off x="639949" y="550275"/>
            <a:ext cx="5020622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dirty="0"/>
          </a:p>
        </p:txBody>
      </p:sp>
      <p:sp>
        <p:nvSpPr>
          <p:cNvPr id="894" name="Google Shape;894;p38"/>
          <p:cNvSpPr/>
          <p:nvPr/>
        </p:nvSpPr>
        <p:spPr>
          <a:xfrm>
            <a:off x="897307" y="1601591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8"/>
          <p:cNvSpPr/>
          <p:nvPr/>
        </p:nvSpPr>
        <p:spPr>
          <a:xfrm>
            <a:off x="6553132" y="1601591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8"/>
          <p:cNvSpPr/>
          <p:nvPr/>
        </p:nvSpPr>
        <p:spPr>
          <a:xfrm>
            <a:off x="4667857" y="1601591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8"/>
          <p:cNvSpPr/>
          <p:nvPr/>
        </p:nvSpPr>
        <p:spPr>
          <a:xfrm>
            <a:off x="2782582" y="1601591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8"/>
          <p:cNvSpPr/>
          <p:nvPr/>
        </p:nvSpPr>
        <p:spPr>
          <a:xfrm rot="10800000">
            <a:off x="6553132" y="2517921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8"/>
          <p:cNvSpPr/>
          <p:nvPr/>
        </p:nvSpPr>
        <p:spPr>
          <a:xfrm rot="10800000">
            <a:off x="4667857" y="2517921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8"/>
          <p:cNvSpPr/>
          <p:nvPr/>
        </p:nvSpPr>
        <p:spPr>
          <a:xfrm rot="10800000">
            <a:off x="2782582" y="2517921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8"/>
          <p:cNvSpPr/>
          <p:nvPr/>
        </p:nvSpPr>
        <p:spPr>
          <a:xfrm rot="10800000">
            <a:off x="897307" y="2517921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919657" y="165437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</a:t>
            </a:r>
            <a:endParaRPr dirty="0"/>
          </a:p>
        </p:txBody>
      </p:sp>
      <p:sp>
        <p:nvSpPr>
          <p:cNvPr id="903" name="Google Shape;903;p38"/>
          <p:cNvSpPr txBox="1">
            <a:spLocks noGrp="1"/>
          </p:cNvSpPr>
          <p:nvPr>
            <p:ph type="subTitle" idx="1"/>
          </p:nvPr>
        </p:nvSpPr>
        <p:spPr>
          <a:xfrm>
            <a:off x="919657" y="2728624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many customers from different country , dose profit change?</a:t>
            </a:r>
            <a:endParaRPr dirty="0"/>
          </a:p>
        </p:txBody>
      </p:sp>
      <p:sp>
        <p:nvSpPr>
          <p:cNvPr id="904" name="Google Shape;904;p38"/>
          <p:cNvSpPr txBox="1">
            <a:spLocks noGrp="1"/>
          </p:cNvSpPr>
          <p:nvPr>
            <p:ph type="title" idx="2"/>
          </p:nvPr>
        </p:nvSpPr>
        <p:spPr>
          <a:xfrm>
            <a:off x="2804932" y="165437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QUANTITY</a:t>
            </a:r>
            <a:endParaRPr dirty="0"/>
          </a:p>
        </p:txBody>
      </p:sp>
      <p:sp>
        <p:nvSpPr>
          <p:cNvPr id="905" name="Google Shape;905;p38"/>
          <p:cNvSpPr txBox="1">
            <a:spLocks noGrp="1"/>
          </p:cNvSpPr>
          <p:nvPr>
            <p:ph type="subTitle" idx="3"/>
          </p:nvPr>
        </p:nvSpPr>
        <p:spPr>
          <a:xfrm>
            <a:off x="2804932" y="2898021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dose quantity trend change based on date?</a:t>
            </a:r>
            <a:endParaRPr dirty="0"/>
          </a:p>
        </p:txBody>
      </p:sp>
      <p:sp>
        <p:nvSpPr>
          <p:cNvPr id="906" name="Google Shape;906;p38"/>
          <p:cNvSpPr txBox="1">
            <a:spLocks noGrp="1"/>
          </p:cNvSpPr>
          <p:nvPr>
            <p:ph type="title" idx="4"/>
          </p:nvPr>
        </p:nvSpPr>
        <p:spPr>
          <a:xfrm>
            <a:off x="4690207" y="165437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PROFIT</a:t>
            </a:r>
            <a:endParaRPr dirty="0"/>
          </a:p>
        </p:txBody>
      </p:sp>
      <p:sp>
        <p:nvSpPr>
          <p:cNvPr id="907" name="Google Shape;907;p38"/>
          <p:cNvSpPr txBox="1">
            <a:spLocks noGrp="1"/>
          </p:cNvSpPr>
          <p:nvPr>
            <p:ph type="subTitle" idx="5"/>
          </p:nvPr>
        </p:nvSpPr>
        <p:spPr>
          <a:xfrm>
            <a:off x="4681255" y="2836832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H</a:t>
            </a:r>
            <a:r>
              <a:rPr lang="en" dirty="0"/>
              <a:t>ow was the profit for this year based on months and days?</a:t>
            </a:r>
            <a:endParaRPr dirty="0"/>
          </a:p>
        </p:txBody>
      </p:sp>
      <p:sp>
        <p:nvSpPr>
          <p:cNvPr id="908" name="Google Shape;908;p38"/>
          <p:cNvSpPr txBox="1">
            <a:spLocks noGrp="1"/>
          </p:cNvSpPr>
          <p:nvPr>
            <p:ph type="title" idx="6"/>
          </p:nvPr>
        </p:nvSpPr>
        <p:spPr>
          <a:xfrm>
            <a:off x="6575482" y="165437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PRODUCTS</a:t>
            </a:r>
            <a:endParaRPr dirty="0"/>
          </a:p>
        </p:txBody>
      </p:sp>
      <p:sp>
        <p:nvSpPr>
          <p:cNvPr id="909" name="Google Shape;909;p38"/>
          <p:cNvSpPr txBox="1">
            <a:spLocks noGrp="1"/>
          </p:cNvSpPr>
          <p:nvPr>
            <p:ph type="subTitle" idx="7"/>
          </p:nvPr>
        </p:nvSpPr>
        <p:spPr>
          <a:xfrm>
            <a:off x="6575482" y="2872313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</a:t>
            </a:r>
            <a:r>
              <a:rPr lang="en" dirty="0"/>
              <a:t>hat is most sold products in the store?</a:t>
            </a:r>
            <a:endParaRPr dirty="0"/>
          </a:p>
        </p:txBody>
      </p:sp>
      <p:sp>
        <p:nvSpPr>
          <p:cNvPr id="19" name="Google Shape;901;p38">
            <a:extLst>
              <a:ext uri="{FF2B5EF4-FFF2-40B4-BE49-F238E27FC236}">
                <a16:creationId xmlns:a16="http://schemas.microsoft.com/office/drawing/2014/main" id="{56651405-2CB7-452E-A19E-3A5BF15C8788}"/>
              </a:ext>
            </a:extLst>
          </p:cNvPr>
          <p:cNvSpPr/>
          <p:nvPr/>
        </p:nvSpPr>
        <p:spPr>
          <a:xfrm rot="10800000">
            <a:off x="1822272" y="4496405"/>
            <a:ext cx="5133619" cy="3869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03;p38">
            <a:extLst>
              <a:ext uri="{FF2B5EF4-FFF2-40B4-BE49-F238E27FC236}">
                <a16:creationId xmlns:a16="http://schemas.microsoft.com/office/drawing/2014/main" id="{5E94EBB3-2260-4AFF-88A7-6C3892E69788}"/>
              </a:ext>
            </a:extLst>
          </p:cNvPr>
          <p:cNvSpPr txBox="1">
            <a:spLocks/>
          </p:cNvSpPr>
          <p:nvPr/>
        </p:nvSpPr>
        <p:spPr>
          <a:xfrm>
            <a:off x="1822271" y="4488030"/>
            <a:ext cx="5209465" cy="38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 addressed  more question in the report it’s written with </a:t>
            </a:r>
            <a:r>
              <a:rPr lang="en-GB" b="1" dirty="0"/>
              <a:t>bold</a:t>
            </a:r>
            <a:r>
              <a:rPr lang="en-GB" dirty="0"/>
              <a:t> font</a:t>
            </a:r>
          </a:p>
        </p:txBody>
      </p:sp>
    </p:spTree>
    <p:extLst>
      <p:ext uri="{BB962C8B-B14F-4D97-AF65-F5344CB8AC3E}">
        <p14:creationId xmlns:p14="http://schemas.microsoft.com/office/powerpoint/2010/main" val="334751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subTitle" idx="1"/>
          </p:nvPr>
        </p:nvSpPr>
        <p:spPr>
          <a:xfrm>
            <a:off x="428035" y="1293647"/>
            <a:ext cx="5148649" cy="876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This analysis is on </a:t>
            </a:r>
            <a:r>
              <a:rPr lang="en-GB" sz="2400" dirty="0" err="1"/>
              <a:t>Online_Retail_II</a:t>
            </a:r>
            <a:r>
              <a:rPr lang="en-GB" sz="2400" dirty="0"/>
              <a:t> dataset provided by </a:t>
            </a:r>
            <a:r>
              <a:rPr lang="en-GB" sz="2400" b="1" dirty="0">
                <a:hlinkClick r:id="rId3"/>
              </a:rPr>
              <a:t>UCI</a:t>
            </a:r>
            <a:endParaRPr lang="en-GB" sz="2400" b="1" dirty="0"/>
          </a:p>
        </p:txBody>
      </p:sp>
      <p:sp>
        <p:nvSpPr>
          <p:cNvPr id="916" name="Google Shape;916;p39"/>
          <p:cNvSpPr txBox="1">
            <a:spLocks noGrp="1"/>
          </p:cNvSpPr>
          <p:nvPr>
            <p:ph type="title"/>
          </p:nvPr>
        </p:nvSpPr>
        <p:spPr>
          <a:xfrm>
            <a:off x="436438" y="430213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DATA SOURCE</a:t>
            </a:r>
          </a:p>
        </p:txBody>
      </p:sp>
      <p:grpSp>
        <p:nvGrpSpPr>
          <p:cNvPr id="917" name="Google Shape;917;p39"/>
          <p:cNvGrpSpPr/>
          <p:nvPr/>
        </p:nvGrpSpPr>
        <p:grpSpPr>
          <a:xfrm>
            <a:off x="4569453" y="800518"/>
            <a:ext cx="4574553" cy="4472641"/>
            <a:chOff x="1141900" y="258850"/>
            <a:chExt cx="5336000" cy="5217125"/>
          </a:xfrm>
        </p:grpSpPr>
        <p:sp>
          <p:nvSpPr>
            <p:cNvPr id="918" name="Google Shape;918;p39"/>
            <p:cNvSpPr/>
            <p:nvPr/>
          </p:nvSpPr>
          <p:spPr>
            <a:xfrm>
              <a:off x="1141900" y="4194400"/>
              <a:ext cx="5336000" cy="1281575"/>
            </a:xfrm>
            <a:custGeom>
              <a:avLst/>
              <a:gdLst/>
              <a:ahLst/>
              <a:cxnLst/>
              <a:rect l="l" t="t" r="r" b="b"/>
              <a:pathLst>
                <a:path w="213440" h="51263" extrusionOk="0">
                  <a:moveTo>
                    <a:pt x="56252" y="1"/>
                  </a:moveTo>
                  <a:lnTo>
                    <a:pt x="0" y="51262"/>
                  </a:lnTo>
                  <a:lnTo>
                    <a:pt x="213439" y="51262"/>
                  </a:lnTo>
                  <a:lnTo>
                    <a:pt x="134420" y="4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  <a:alpha val="36160"/>
                  </a:srgbClr>
                </a:gs>
                <a:gs pos="66000">
                  <a:srgbClr val="E354F7">
                    <a:alpha val="16078"/>
                    <a:alpha val="36160"/>
                  </a:srgbClr>
                </a:gs>
                <a:gs pos="100000">
                  <a:srgbClr val="10ECFF">
                    <a:alpha val="25490"/>
                    <a:alpha val="361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572500" y="258850"/>
              <a:ext cx="1933725" cy="3996200"/>
            </a:xfrm>
            <a:custGeom>
              <a:avLst/>
              <a:gdLst/>
              <a:ahLst/>
              <a:cxnLst/>
              <a:rect l="l" t="t" r="r" b="b"/>
              <a:pathLst>
                <a:path w="77349" h="159848" extrusionOk="0">
                  <a:moveTo>
                    <a:pt x="68508" y="159845"/>
                  </a:moveTo>
                  <a:lnTo>
                    <a:pt x="8762" y="159818"/>
                  </a:lnTo>
                  <a:cubicBezTo>
                    <a:pt x="3922" y="159814"/>
                    <a:pt x="0" y="155881"/>
                    <a:pt x="3" y="151031"/>
                  </a:cubicBezTo>
                  <a:lnTo>
                    <a:pt x="75" y="8779"/>
                  </a:lnTo>
                  <a:cubicBezTo>
                    <a:pt x="77" y="3929"/>
                    <a:pt x="4003" y="1"/>
                    <a:pt x="8841" y="2"/>
                  </a:cubicBezTo>
                  <a:lnTo>
                    <a:pt x="68587" y="33"/>
                  </a:lnTo>
                  <a:cubicBezTo>
                    <a:pt x="73427" y="35"/>
                    <a:pt x="77349" y="3968"/>
                    <a:pt x="77346" y="8819"/>
                  </a:cubicBezTo>
                  <a:lnTo>
                    <a:pt x="77274" y="151069"/>
                  </a:lnTo>
                  <a:cubicBezTo>
                    <a:pt x="77272" y="155920"/>
                    <a:pt x="73347" y="159848"/>
                    <a:pt x="68508" y="1598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663200" y="694475"/>
              <a:ext cx="1755825" cy="3121800"/>
            </a:xfrm>
            <a:custGeom>
              <a:avLst/>
              <a:gdLst/>
              <a:ahLst/>
              <a:cxnLst/>
              <a:rect l="l" t="t" r="r" b="b"/>
              <a:pathLst>
                <a:path w="70233" h="124872" extrusionOk="0">
                  <a:moveTo>
                    <a:pt x="70171" y="124871"/>
                  </a:moveTo>
                  <a:lnTo>
                    <a:pt x="1" y="124837"/>
                  </a:lnTo>
                  <a:lnTo>
                    <a:pt x="62" y="0"/>
                  </a:lnTo>
                  <a:lnTo>
                    <a:pt x="70232" y="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3137"/>
                  </a:srgbClr>
                </a:gs>
                <a:gs pos="50000">
                  <a:srgbClr val="E354F7">
                    <a:alpha val="56862"/>
                  </a:srgbClr>
                </a:gs>
                <a:gs pos="100000">
                  <a:srgbClr val="10ECFF">
                    <a:alpha val="5882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1732575" y="912950"/>
              <a:ext cx="1265775" cy="2044125"/>
            </a:xfrm>
            <a:custGeom>
              <a:avLst/>
              <a:gdLst/>
              <a:ahLst/>
              <a:cxnLst/>
              <a:rect l="l" t="t" r="r" b="b"/>
              <a:pathLst>
                <a:path w="50631" h="81765" extrusionOk="0">
                  <a:moveTo>
                    <a:pt x="1" y="0"/>
                  </a:moveTo>
                  <a:lnTo>
                    <a:pt x="1" y="81765"/>
                  </a:lnTo>
                  <a:lnTo>
                    <a:pt x="50630" y="81765"/>
                  </a:lnTo>
                  <a:lnTo>
                    <a:pt x="50630" y="0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02775" y="2100325"/>
              <a:ext cx="305125" cy="330500"/>
            </a:xfrm>
            <a:custGeom>
              <a:avLst/>
              <a:gdLst/>
              <a:ahLst/>
              <a:cxnLst/>
              <a:rect l="l" t="t" r="r" b="b"/>
              <a:pathLst>
                <a:path w="12205" h="13220" extrusionOk="0">
                  <a:moveTo>
                    <a:pt x="12204" y="0"/>
                  </a:moveTo>
                  <a:lnTo>
                    <a:pt x="12204" y="0"/>
                  </a:lnTo>
                  <a:cubicBezTo>
                    <a:pt x="5433" y="673"/>
                    <a:pt x="135" y="6316"/>
                    <a:pt x="0" y="13217"/>
                  </a:cubicBezTo>
                  <a:lnTo>
                    <a:pt x="3691" y="13220"/>
                  </a:lnTo>
                  <a:cubicBezTo>
                    <a:pt x="3820" y="8353"/>
                    <a:pt x="7476" y="4375"/>
                    <a:pt x="12203" y="3720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002700" y="2093500"/>
              <a:ext cx="676425" cy="676225"/>
            </a:xfrm>
            <a:custGeom>
              <a:avLst/>
              <a:gdLst/>
              <a:ahLst/>
              <a:cxnLst/>
              <a:rect l="l" t="t" r="r" b="b"/>
              <a:pathLst>
                <a:path w="27057" h="27049" extrusionOk="0">
                  <a:moveTo>
                    <a:pt x="14609" y="0"/>
                  </a:moveTo>
                  <a:lnTo>
                    <a:pt x="14609" y="3698"/>
                  </a:lnTo>
                  <a:cubicBezTo>
                    <a:pt x="19537" y="4261"/>
                    <a:pt x="23366" y="8433"/>
                    <a:pt x="23363" y="13502"/>
                  </a:cubicBezTo>
                  <a:cubicBezTo>
                    <a:pt x="23362" y="18951"/>
                    <a:pt x="18934" y="23367"/>
                    <a:pt x="13474" y="23367"/>
                  </a:cubicBezTo>
                  <a:cubicBezTo>
                    <a:pt x="13471" y="23367"/>
                    <a:pt x="13469" y="23367"/>
                    <a:pt x="13467" y="23367"/>
                  </a:cubicBezTo>
                  <a:cubicBezTo>
                    <a:pt x="8574" y="23364"/>
                    <a:pt x="4526" y="19815"/>
                    <a:pt x="3731" y="15161"/>
                  </a:cubicBezTo>
                  <a:lnTo>
                    <a:pt x="1" y="15160"/>
                  </a:lnTo>
                  <a:lnTo>
                    <a:pt x="1" y="15160"/>
                  </a:lnTo>
                  <a:cubicBezTo>
                    <a:pt x="824" y="21857"/>
                    <a:pt x="6529" y="27045"/>
                    <a:pt x="13465" y="27049"/>
                  </a:cubicBezTo>
                  <a:cubicBezTo>
                    <a:pt x="13468" y="27049"/>
                    <a:pt x="13470" y="27049"/>
                    <a:pt x="13473" y="27049"/>
                  </a:cubicBezTo>
                  <a:cubicBezTo>
                    <a:pt x="20969" y="27049"/>
                    <a:pt x="27050" y="20987"/>
                    <a:pt x="27053" y="13503"/>
                  </a:cubicBezTo>
                  <a:cubicBezTo>
                    <a:pt x="27057" y="6401"/>
                    <a:pt x="21580" y="579"/>
                    <a:pt x="14609" y="0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1921300" y="2012975"/>
              <a:ext cx="839250" cy="837300"/>
            </a:xfrm>
            <a:custGeom>
              <a:avLst/>
              <a:gdLst/>
              <a:ahLst/>
              <a:cxnLst/>
              <a:rect l="l" t="t" r="r" b="b"/>
              <a:pathLst>
                <a:path w="33570" h="33492" extrusionOk="0">
                  <a:moveTo>
                    <a:pt x="16792" y="330"/>
                  </a:moveTo>
                  <a:cubicBezTo>
                    <a:pt x="25863" y="334"/>
                    <a:pt x="33241" y="7703"/>
                    <a:pt x="33237" y="16755"/>
                  </a:cubicBezTo>
                  <a:cubicBezTo>
                    <a:pt x="33235" y="21140"/>
                    <a:pt x="31520" y="25265"/>
                    <a:pt x="28412" y="28361"/>
                  </a:cubicBezTo>
                  <a:cubicBezTo>
                    <a:pt x="25305" y="31459"/>
                    <a:pt x="21176" y="33164"/>
                    <a:pt x="16784" y="33164"/>
                  </a:cubicBezTo>
                  <a:lnTo>
                    <a:pt x="16775" y="33164"/>
                  </a:lnTo>
                  <a:cubicBezTo>
                    <a:pt x="12380" y="33161"/>
                    <a:pt x="8250" y="31452"/>
                    <a:pt x="5145" y="28349"/>
                  </a:cubicBezTo>
                  <a:cubicBezTo>
                    <a:pt x="2038" y="25246"/>
                    <a:pt x="329" y="21123"/>
                    <a:pt x="330" y="16738"/>
                  </a:cubicBezTo>
                  <a:cubicBezTo>
                    <a:pt x="337" y="7690"/>
                    <a:pt x="7717" y="330"/>
                    <a:pt x="16785" y="330"/>
                  </a:cubicBezTo>
                  <a:close/>
                  <a:moveTo>
                    <a:pt x="16785" y="1"/>
                  </a:moveTo>
                  <a:cubicBezTo>
                    <a:pt x="7538" y="1"/>
                    <a:pt x="9" y="7508"/>
                    <a:pt x="2" y="16738"/>
                  </a:cubicBezTo>
                  <a:cubicBezTo>
                    <a:pt x="1" y="21212"/>
                    <a:pt x="1744" y="25417"/>
                    <a:pt x="4912" y="28582"/>
                  </a:cubicBezTo>
                  <a:cubicBezTo>
                    <a:pt x="8080" y="31746"/>
                    <a:pt x="12294" y="33490"/>
                    <a:pt x="16776" y="33492"/>
                  </a:cubicBezTo>
                  <a:lnTo>
                    <a:pt x="16785" y="33492"/>
                  </a:lnTo>
                  <a:cubicBezTo>
                    <a:pt x="21264" y="33492"/>
                    <a:pt x="25477" y="31753"/>
                    <a:pt x="28646" y="28594"/>
                  </a:cubicBezTo>
                  <a:cubicBezTo>
                    <a:pt x="31817" y="25432"/>
                    <a:pt x="33565" y="21229"/>
                    <a:pt x="33566" y="16755"/>
                  </a:cubicBezTo>
                  <a:cubicBezTo>
                    <a:pt x="33570" y="7521"/>
                    <a:pt x="26044" y="5"/>
                    <a:pt x="16793" y="1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002775" y="1184575"/>
              <a:ext cx="305125" cy="330525"/>
            </a:xfrm>
            <a:custGeom>
              <a:avLst/>
              <a:gdLst/>
              <a:ahLst/>
              <a:cxnLst/>
              <a:rect l="l" t="t" r="r" b="b"/>
              <a:pathLst>
                <a:path w="12205" h="13221" extrusionOk="0">
                  <a:moveTo>
                    <a:pt x="12204" y="0"/>
                  </a:moveTo>
                  <a:cubicBezTo>
                    <a:pt x="5433" y="676"/>
                    <a:pt x="135" y="6316"/>
                    <a:pt x="0" y="13219"/>
                  </a:cubicBezTo>
                  <a:lnTo>
                    <a:pt x="3691" y="13221"/>
                  </a:lnTo>
                  <a:cubicBezTo>
                    <a:pt x="3820" y="8353"/>
                    <a:pt x="7476" y="4374"/>
                    <a:pt x="12203" y="3721"/>
                  </a:cubicBezTo>
                  <a:lnTo>
                    <a:pt x="12204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002700" y="1177775"/>
              <a:ext cx="676425" cy="676325"/>
            </a:xfrm>
            <a:custGeom>
              <a:avLst/>
              <a:gdLst/>
              <a:ahLst/>
              <a:cxnLst/>
              <a:rect l="l" t="t" r="r" b="b"/>
              <a:pathLst>
                <a:path w="27057" h="27053" extrusionOk="0">
                  <a:moveTo>
                    <a:pt x="14609" y="3698"/>
                  </a:moveTo>
                  <a:cubicBezTo>
                    <a:pt x="19537" y="4261"/>
                    <a:pt x="23366" y="8434"/>
                    <a:pt x="23363" y="13502"/>
                  </a:cubicBezTo>
                  <a:cubicBezTo>
                    <a:pt x="23362" y="18954"/>
                    <a:pt x="18930" y="23370"/>
                    <a:pt x="13467" y="23367"/>
                  </a:cubicBezTo>
                  <a:cubicBezTo>
                    <a:pt x="8574" y="23366"/>
                    <a:pt x="4526" y="19816"/>
                    <a:pt x="3731" y="15161"/>
                  </a:cubicBezTo>
                  <a:lnTo>
                    <a:pt x="1" y="15159"/>
                  </a:lnTo>
                  <a:cubicBezTo>
                    <a:pt x="824" y="21858"/>
                    <a:pt x="6529" y="27046"/>
                    <a:pt x="13465" y="27049"/>
                  </a:cubicBezTo>
                  <a:cubicBezTo>
                    <a:pt x="20965" y="27053"/>
                    <a:pt x="27050" y="20988"/>
                    <a:pt x="27053" y="13504"/>
                  </a:cubicBezTo>
                  <a:cubicBezTo>
                    <a:pt x="27057" y="6404"/>
                    <a:pt x="21580" y="579"/>
                    <a:pt x="14609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1921250" y="1097225"/>
              <a:ext cx="839300" cy="837375"/>
            </a:xfrm>
            <a:custGeom>
              <a:avLst/>
              <a:gdLst/>
              <a:ahLst/>
              <a:cxnLst/>
              <a:rect l="l" t="t" r="r" b="b"/>
              <a:pathLst>
                <a:path w="33572" h="33495" extrusionOk="0">
                  <a:moveTo>
                    <a:pt x="16795" y="330"/>
                  </a:moveTo>
                  <a:cubicBezTo>
                    <a:pt x="25866" y="335"/>
                    <a:pt x="33245" y="7705"/>
                    <a:pt x="33240" y="16755"/>
                  </a:cubicBezTo>
                  <a:cubicBezTo>
                    <a:pt x="33236" y="25807"/>
                    <a:pt x="25856" y="33165"/>
                    <a:pt x="16786" y="33165"/>
                  </a:cubicBezTo>
                  <a:lnTo>
                    <a:pt x="16778" y="33165"/>
                  </a:lnTo>
                  <a:cubicBezTo>
                    <a:pt x="7706" y="33161"/>
                    <a:pt x="328" y="25792"/>
                    <a:pt x="332" y="16740"/>
                  </a:cubicBezTo>
                  <a:cubicBezTo>
                    <a:pt x="339" y="7689"/>
                    <a:pt x="7720" y="330"/>
                    <a:pt x="16787" y="330"/>
                  </a:cubicBezTo>
                  <a:close/>
                  <a:moveTo>
                    <a:pt x="16787" y="1"/>
                  </a:moveTo>
                  <a:cubicBezTo>
                    <a:pt x="7540" y="1"/>
                    <a:pt x="11" y="7509"/>
                    <a:pt x="4" y="16740"/>
                  </a:cubicBezTo>
                  <a:cubicBezTo>
                    <a:pt x="0" y="25973"/>
                    <a:pt x="7524" y="33489"/>
                    <a:pt x="16778" y="33494"/>
                  </a:cubicBezTo>
                  <a:lnTo>
                    <a:pt x="16786" y="33494"/>
                  </a:lnTo>
                  <a:cubicBezTo>
                    <a:pt x="26036" y="33494"/>
                    <a:pt x="33565" y="25988"/>
                    <a:pt x="33568" y="16755"/>
                  </a:cubicBezTo>
                  <a:cubicBezTo>
                    <a:pt x="33572" y="7522"/>
                    <a:pt x="26046" y="6"/>
                    <a:pt x="1679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3180075" y="912950"/>
              <a:ext cx="1841075" cy="1043550"/>
            </a:xfrm>
            <a:custGeom>
              <a:avLst/>
              <a:gdLst/>
              <a:ahLst/>
              <a:cxnLst/>
              <a:rect l="l" t="t" r="r" b="b"/>
              <a:pathLst>
                <a:path w="73643" h="41742" extrusionOk="0">
                  <a:moveTo>
                    <a:pt x="1" y="0"/>
                  </a:moveTo>
                  <a:lnTo>
                    <a:pt x="1" y="41742"/>
                  </a:lnTo>
                  <a:lnTo>
                    <a:pt x="73643" y="41742"/>
                  </a:lnTo>
                  <a:lnTo>
                    <a:pt x="73643" y="0"/>
                  </a:lnTo>
                  <a:close/>
                </a:path>
              </a:pathLst>
            </a:custGeom>
            <a:solidFill>
              <a:srgbClr val="10ECFF">
                <a:alpha val="1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3318375" y="1791625"/>
              <a:ext cx="1535525" cy="8225"/>
            </a:xfrm>
            <a:custGeom>
              <a:avLst/>
              <a:gdLst/>
              <a:ahLst/>
              <a:cxnLst/>
              <a:rect l="l" t="t" r="r" b="b"/>
              <a:pathLst>
                <a:path w="61421" h="329" extrusionOk="0">
                  <a:moveTo>
                    <a:pt x="0" y="1"/>
                  </a:moveTo>
                  <a:lnTo>
                    <a:pt x="0" y="329"/>
                  </a:lnTo>
                  <a:lnTo>
                    <a:pt x="61420" y="329"/>
                  </a:lnTo>
                  <a:lnTo>
                    <a:pt x="61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3343275" y="1073750"/>
              <a:ext cx="8200" cy="16450"/>
            </a:xfrm>
            <a:custGeom>
              <a:avLst/>
              <a:gdLst/>
              <a:ahLst/>
              <a:cxnLst/>
              <a:rect l="l" t="t" r="r" b="b"/>
              <a:pathLst>
                <a:path w="328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334327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3343275" y="1746025"/>
              <a:ext cx="8200" cy="16475"/>
            </a:xfrm>
            <a:custGeom>
              <a:avLst/>
              <a:gdLst/>
              <a:ahLst/>
              <a:cxnLst/>
              <a:rect l="l" t="t" r="r" b="b"/>
              <a:pathLst>
                <a:path w="328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3650325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365030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29" y="1381"/>
                  </a:lnTo>
                  <a:lnTo>
                    <a:pt x="329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29" y="4142"/>
                  </a:lnTo>
                  <a:lnTo>
                    <a:pt x="329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29" y="6904"/>
                  </a:lnTo>
                  <a:lnTo>
                    <a:pt x="329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29" y="9666"/>
                  </a:lnTo>
                  <a:lnTo>
                    <a:pt x="329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29" y="12428"/>
                  </a:lnTo>
                  <a:lnTo>
                    <a:pt x="329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29" y="15188"/>
                  </a:lnTo>
                  <a:lnTo>
                    <a:pt x="329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29" y="17950"/>
                  </a:lnTo>
                  <a:lnTo>
                    <a:pt x="329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29" y="20712"/>
                  </a:lnTo>
                  <a:lnTo>
                    <a:pt x="329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29" y="23473"/>
                  </a:lnTo>
                  <a:lnTo>
                    <a:pt x="329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650325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28" y="65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957450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0" y="0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9574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0" y="0"/>
                  </a:moveTo>
                  <a:lnTo>
                    <a:pt x="0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0" y="2762"/>
                  </a:moveTo>
                  <a:lnTo>
                    <a:pt x="0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0" y="5523"/>
                  </a:moveTo>
                  <a:lnTo>
                    <a:pt x="0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0" y="8285"/>
                  </a:moveTo>
                  <a:lnTo>
                    <a:pt x="0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0" y="11047"/>
                  </a:moveTo>
                  <a:lnTo>
                    <a:pt x="0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0" y="13809"/>
                  </a:moveTo>
                  <a:lnTo>
                    <a:pt x="0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0" y="16569"/>
                  </a:moveTo>
                  <a:lnTo>
                    <a:pt x="0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0" y="19331"/>
                  </a:moveTo>
                  <a:lnTo>
                    <a:pt x="0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0" y="22092"/>
                  </a:moveTo>
                  <a:lnTo>
                    <a:pt x="0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3957450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0" y="1"/>
                  </a:moveTo>
                  <a:lnTo>
                    <a:pt x="0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4264525" y="1073750"/>
              <a:ext cx="8275" cy="16450"/>
            </a:xfrm>
            <a:custGeom>
              <a:avLst/>
              <a:gdLst/>
              <a:ahLst/>
              <a:cxnLst/>
              <a:rect l="l" t="t" r="r" b="b"/>
              <a:pathLst>
                <a:path w="331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4264525" y="1124700"/>
              <a:ext cx="8275" cy="586825"/>
            </a:xfrm>
            <a:custGeom>
              <a:avLst/>
              <a:gdLst/>
              <a:ahLst/>
              <a:cxnLst/>
              <a:rect l="l" t="t" r="r" b="b"/>
              <a:pathLst>
                <a:path w="331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4264525" y="1746025"/>
              <a:ext cx="8275" cy="16475"/>
            </a:xfrm>
            <a:custGeom>
              <a:avLst/>
              <a:gdLst/>
              <a:ahLst/>
              <a:cxnLst/>
              <a:rect l="l" t="t" r="r" b="b"/>
              <a:pathLst>
                <a:path w="33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571625" y="1073750"/>
              <a:ext cx="8250" cy="16450"/>
            </a:xfrm>
            <a:custGeom>
              <a:avLst/>
              <a:gdLst/>
              <a:ahLst/>
              <a:cxnLst/>
              <a:rect l="l" t="t" r="r" b="b"/>
              <a:pathLst>
                <a:path w="330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571625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571625" y="1746025"/>
              <a:ext cx="8250" cy="16475"/>
            </a:xfrm>
            <a:custGeom>
              <a:avLst/>
              <a:gdLst/>
              <a:ahLst/>
              <a:cxnLst/>
              <a:rect l="l" t="t" r="r" b="b"/>
              <a:pathLst>
                <a:path w="330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30" y="658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878750" y="1073750"/>
              <a:ext cx="8225" cy="16450"/>
            </a:xfrm>
            <a:custGeom>
              <a:avLst/>
              <a:gdLst/>
              <a:ahLst/>
              <a:cxnLst/>
              <a:rect l="l" t="t" r="r" b="b"/>
              <a:pathLst>
                <a:path w="329" h="658" extrusionOk="0">
                  <a:moveTo>
                    <a:pt x="1" y="0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878750" y="1124700"/>
              <a:ext cx="8250" cy="586825"/>
            </a:xfrm>
            <a:custGeom>
              <a:avLst/>
              <a:gdLst/>
              <a:ahLst/>
              <a:cxnLst/>
              <a:rect l="l" t="t" r="r" b="b"/>
              <a:pathLst>
                <a:path w="330" h="23473" extrusionOk="0">
                  <a:moveTo>
                    <a:pt x="1" y="0"/>
                  </a:moveTo>
                  <a:lnTo>
                    <a:pt x="1" y="1381"/>
                  </a:lnTo>
                  <a:lnTo>
                    <a:pt x="330" y="1381"/>
                  </a:lnTo>
                  <a:lnTo>
                    <a:pt x="330" y="0"/>
                  </a:lnTo>
                  <a:close/>
                  <a:moveTo>
                    <a:pt x="1" y="2762"/>
                  </a:moveTo>
                  <a:lnTo>
                    <a:pt x="1" y="4142"/>
                  </a:lnTo>
                  <a:lnTo>
                    <a:pt x="330" y="4142"/>
                  </a:lnTo>
                  <a:lnTo>
                    <a:pt x="330" y="2762"/>
                  </a:lnTo>
                  <a:close/>
                  <a:moveTo>
                    <a:pt x="1" y="5523"/>
                  </a:moveTo>
                  <a:lnTo>
                    <a:pt x="1" y="6904"/>
                  </a:lnTo>
                  <a:lnTo>
                    <a:pt x="330" y="6904"/>
                  </a:lnTo>
                  <a:lnTo>
                    <a:pt x="330" y="5523"/>
                  </a:lnTo>
                  <a:close/>
                  <a:moveTo>
                    <a:pt x="1" y="8285"/>
                  </a:moveTo>
                  <a:lnTo>
                    <a:pt x="1" y="9666"/>
                  </a:lnTo>
                  <a:lnTo>
                    <a:pt x="330" y="9666"/>
                  </a:lnTo>
                  <a:lnTo>
                    <a:pt x="330" y="8285"/>
                  </a:lnTo>
                  <a:close/>
                  <a:moveTo>
                    <a:pt x="1" y="11047"/>
                  </a:moveTo>
                  <a:lnTo>
                    <a:pt x="1" y="12428"/>
                  </a:lnTo>
                  <a:lnTo>
                    <a:pt x="330" y="12428"/>
                  </a:lnTo>
                  <a:lnTo>
                    <a:pt x="330" y="11047"/>
                  </a:lnTo>
                  <a:close/>
                  <a:moveTo>
                    <a:pt x="1" y="13809"/>
                  </a:moveTo>
                  <a:lnTo>
                    <a:pt x="1" y="15188"/>
                  </a:lnTo>
                  <a:lnTo>
                    <a:pt x="330" y="15188"/>
                  </a:lnTo>
                  <a:lnTo>
                    <a:pt x="330" y="13809"/>
                  </a:lnTo>
                  <a:close/>
                  <a:moveTo>
                    <a:pt x="1" y="16569"/>
                  </a:moveTo>
                  <a:lnTo>
                    <a:pt x="1" y="17950"/>
                  </a:lnTo>
                  <a:lnTo>
                    <a:pt x="330" y="17950"/>
                  </a:lnTo>
                  <a:lnTo>
                    <a:pt x="330" y="16569"/>
                  </a:lnTo>
                  <a:close/>
                  <a:moveTo>
                    <a:pt x="1" y="19331"/>
                  </a:moveTo>
                  <a:lnTo>
                    <a:pt x="1" y="20712"/>
                  </a:lnTo>
                  <a:lnTo>
                    <a:pt x="330" y="20712"/>
                  </a:lnTo>
                  <a:lnTo>
                    <a:pt x="330" y="19331"/>
                  </a:lnTo>
                  <a:close/>
                  <a:moveTo>
                    <a:pt x="1" y="22092"/>
                  </a:moveTo>
                  <a:lnTo>
                    <a:pt x="1" y="23473"/>
                  </a:lnTo>
                  <a:lnTo>
                    <a:pt x="330" y="23473"/>
                  </a:lnTo>
                  <a:lnTo>
                    <a:pt x="330" y="220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4878750" y="1746025"/>
              <a:ext cx="8225" cy="16475"/>
            </a:xfrm>
            <a:custGeom>
              <a:avLst/>
              <a:gdLst/>
              <a:ahLst/>
              <a:cxnLst/>
              <a:rect l="l" t="t" r="r" b="b"/>
              <a:pathLst>
                <a:path w="329" h="659" extrusionOk="0">
                  <a:moveTo>
                    <a:pt x="1" y="1"/>
                  </a:moveTo>
                  <a:lnTo>
                    <a:pt x="1" y="658"/>
                  </a:lnTo>
                  <a:lnTo>
                    <a:pt x="329" y="6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344350" y="1199075"/>
              <a:ext cx="1482275" cy="454450"/>
            </a:xfrm>
            <a:custGeom>
              <a:avLst/>
              <a:gdLst/>
              <a:ahLst/>
              <a:cxnLst/>
              <a:rect l="l" t="t" r="r" b="b"/>
              <a:pathLst>
                <a:path w="59291" h="18178" extrusionOk="0">
                  <a:moveTo>
                    <a:pt x="53808" y="0"/>
                  </a:moveTo>
                  <a:cubicBezTo>
                    <a:pt x="52947" y="0"/>
                    <a:pt x="52248" y="699"/>
                    <a:pt x="52248" y="1560"/>
                  </a:cubicBezTo>
                  <a:cubicBezTo>
                    <a:pt x="52248" y="1956"/>
                    <a:pt x="52401" y="2313"/>
                    <a:pt x="52644" y="2589"/>
                  </a:cubicBezTo>
                  <a:lnTo>
                    <a:pt x="40726" y="15153"/>
                  </a:lnTo>
                  <a:cubicBezTo>
                    <a:pt x="40465" y="14659"/>
                    <a:pt x="39951" y="14318"/>
                    <a:pt x="39352" y="14318"/>
                  </a:cubicBezTo>
                  <a:cubicBezTo>
                    <a:pt x="38850" y="14320"/>
                    <a:pt x="38380" y="14563"/>
                    <a:pt x="38088" y="14972"/>
                  </a:cubicBezTo>
                  <a:lnTo>
                    <a:pt x="33667" y="10299"/>
                  </a:lnTo>
                  <a:cubicBezTo>
                    <a:pt x="33910" y="10023"/>
                    <a:pt x="34063" y="9666"/>
                    <a:pt x="34063" y="9270"/>
                  </a:cubicBezTo>
                  <a:cubicBezTo>
                    <a:pt x="34064" y="8383"/>
                    <a:pt x="33338" y="7708"/>
                    <a:pt x="32506" y="7708"/>
                  </a:cubicBezTo>
                  <a:cubicBezTo>
                    <a:pt x="32358" y="7708"/>
                    <a:pt x="32206" y="7730"/>
                    <a:pt x="32055" y="7775"/>
                  </a:cubicBezTo>
                  <a:cubicBezTo>
                    <a:pt x="31053" y="8077"/>
                    <a:pt x="30627" y="9260"/>
                    <a:pt x="31204" y="10131"/>
                  </a:cubicBezTo>
                  <a:lnTo>
                    <a:pt x="24816" y="15228"/>
                  </a:lnTo>
                  <a:cubicBezTo>
                    <a:pt x="24586" y="14722"/>
                    <a:pt x="24102" y="14378"/>
                    <a:pt x="23550" y="14326"/>
                  </a:cubicBezTo>
                  <a:cubicBezTo>
                    <a:pt x="23500" y="14321"/>
                    <a:pt x="23450" y="14319"/>
                    <a:pt x="23400" y="14319"/>
                  </a:cubicBezTo>
                  <a:cubicBezTo>
                    <a:pt x="22901" y="14319"/>
                    <a:pt x="22428" y="14560"/>
                    <a:pt x="22136" y="14973"/>
                  </a:cubicBezTo>
                  <a:lnTo>
                    <a:pt x="14617" y="5127"/>
                  </a:lnTo>
                  <a:cubicBezTo>
                    <a:pt x="15085" y="4836"/>
                    <a:pt x="15363" y="4317"/>
                    <a:pt x="15349" y="3766"/>
                  </a:cubicBezTo>
                  <a:cubicBezTo>
                    <a:pt x="15334" y="3214"/>
                    <a:pt x="15030" y="2713"/>
                    <a:pt x="14547" y="2445"/>
                  </a:cubicBezTo>
                  <a:cubicBezTo>
                    <a:pt x="14312" y="2314"/>
                    <a:pt x="14052" y="2249"/>
                    <a:pt x="13792" y="2249"/>
                  </a:cubicBezTo>
                  <a:cubicBezTo>
                    <a:pt x="13519" y="2249"/>
                    <a:pt x="13245" y="2322"/>
                    <a:pt x="13001" y="2466"/>
                  </a:cubicBezTo>
                  <a:cubicBezTo>
                    <a:pt x="12527" y="2745"/>
                    <a:pt x="12235" y="3256"/>
                    <a:pt x="12235" y="3808"/>
                  </a:cubicBezTo>
                  <a:cubicBezTo>
                    <a:pt x="12235" y="4182"/>
                    <a:pt x="12373" y="4522"/>
                    <a:pt x="12593" y="4791"/>
                  </a:cubicBezTo>
                  <a:lnTo>
                    <a:pt x="2697" y="13924"/>
                  </a:lnTo>
                  <a:cubicBezTo>
                    <a:pt x="2417" y="13675"/>
                    <a:pt x="2055" y="13538"/>
                    <a:pt x="1682" y="13537"/>
                  </a:cubicBezTo>
                  <a:cubicBezTo>
                    <a:pt x="1051" y="13537"/>
                    <a:pt x="482" y="13917"/>
                    <a:pt x="242" y="14500"/>
                  </a:cubicBezTo>
                  <a:cubicBezTo>
                    <a:pt x="0" y="15083"/>
                    <a:pt x="135" y="15753"/>
                    <a:pt x="580" y="16198"/>
                  </a:cubicBezTo>
                  <a:cubicBezTo>
                    <a:pt x="878" y="16496"/>
                    <a:pt x="1276" y="16654"/>
                    <a:pt x="1682" y="16654"/>
                  </a:cubicBezTo>
                  <a:cubicBezTo>
                    <a:pt x="1883" y="16654"/>
                    <a:pt x="2086" y="16616"/>
                    <a:pt x="2279" y="16535"/>
                  </a:cubicBezTo>
                  <a:cubicBezTo>
                    <a:pt x="2861" y="16295"/>
                    <a:pt x="3240" y="15727"/>
                    <a:pt x="3240" y="15096"/>
                  </a:cubicBezTo>
                  <a:cubicBezTo>
                    <a:pt x="3240" y="14726"/>
                    <a:pt x="3104" y="14390"/>
                    <a:pt x="2889" y="14122"/>
                  </a:cubicBezTo>
                  <a:lnTo>
                    <a:pt x="12785" y="4989"/>
                  </a:lnTo>
                  <a:cubicBezTo>
                    <a:pt x="13060" y="5221"/>
                    <a:pt x="13409" y="5367"/>
                    <a:pt x="13795" y="5367"/>
                  </a:cubicBezTo>
                  <a:cubicBezTo>
                    <a:pt x="13991" y="5367"/>
                    <a:pt x="14186" y="5328"/>
                    <a:pt x="14368" y="5255"/>
                  </a:cubicBezTo>
                  <a:lnTo>
                    <a:pt x="21988" y="15230"/>
                  </a:lnTo>
                  <a:cubicBezTo>
                    <a:pt x="21894" y="15434"/>
                    <a:pt x="21845" y="15655"/>
                    <a:pt x="21845" y="15878"/>
                  </a:cubicBezTo>
                  <a:cubicBezTo>
                    <a:pt x="21829" y="16760"/>
                    <a:pt x="22543" y="17467"/>
                    <a:pt x="23401" y="17467"/>
                  </a:cubicBezTo>
                  <a:cubicBezTo>
                    <a:pt x="23464" y="17467"/>
                    <a:pt x="23528" y="17463"/>
                    <a:pt x="23593" y="17455"/>
                  </a:cubicBezTo>
                  <a:cubicBezTo>
                    <a:pt x="24533" y="17340"/>
                    <a:pt x="25155" y="16419"/>
                    <a:pt x="24910" y="15505"/>
                  </a:cubicBezTo>
                  <a:lnTo>
                    <a:pt x="31378" y="10344"/>
                  </a:lnTo>
                  <a:cubicBezTo>
                    <a:pt x="31680" y="10664"/>
                    <a:pt x="32089" y="10828"/>
                    <a:pt x="32500" y="10828"/>
                  </a:cubicBezTo>
                  <a:cubicBezTo>
                    <a:pt x="32840" y="10828"/>
                    <a:pt x="33182" y="10715"/>
                    <a:pt x="33466" y="10486"/>
                  </a:cubicBezTo>
                  <a:lnTo>
                    <a:pt x="37945" y="15220"/>
                  </a:lnTo>
                  <a:cubicBezTo>
                    <a:pt x="37463" y="16213"/>
                    <a:pt x="38134" y="17379"/>
                    <a:pt x="39235" y="17460"/>
                  </a:cubicBezTo>
                  <a:cubicBezTo>
                    <a:pt x="39274" y="17463"/>
                    <a:pt x="39312" y="17465"/>
                    <a:pt x="39350" y="17465"/>
                  </a:cubicBezTo>
                  <a:cubicBezTo>
                    <a:pt x="39825" y="17465"/>
                    <a:pt x="40278" y="17249"/>
                    <a:pt x="40576" y="16872"/>
                  </a:cubicBezTo>
                  <a:cubicBezTo>
                    <a:pt x="40897" y="16466"/>
                    <a:pt x="40997" y="15927"/>
                    <a:pt x="40841" y="15433"/>
                  </a:cubicBezTo>
                  <a:lnTo>
                    <a:pt x="52844" y="2777"/>
                  </a:lnTo>
                  <a:cubicBezTo>
                    <a:pt x="53110" y="2987"/>
                    <a:pt x="53442" y="3119"/>
                    <a:pt x="53808" y="3119"/>
                  </a:cubicBezTo>
                  <a:cubicBezTo>
                    <a:pt x="53892" y="3118"/>
                    <a:pt x="53974" y="3109"/>
                    <a:pt x="54056" y="3093"/>
                  </a:cubicBezTo>
                  <a:lnTo>
                    <a:pt x="57145" y="15190"/>
                  </a:lnTo>
                  <a:cubicBezTo>
                    <a:pt x="56394" y="15467"/>
                    <a:pt x="55979" y="16271"/>
                    <a:pt x="56191" y="17044"/>
                  </a:cubicBezTo>
                  <a:cubicBezTo>
                    <a:pt x="56377" y="17723"/>
                    <a:pt x="56994" y="18177"/>
                    <a:pt x="57676" y="18177"/>
                  </a:cubicBezTo>
                  <a:cubicBezTo>
                    <a:pt x="57769" y="18177"/>
                    <a:pt x="57863" y="18169"/>
                    <a:pt x="57957" y="18152"/>
                  </a:cubicBezTo>
                  <a:cubicBezTo>
                    <a:pt x="58745" y="18006"/>
                    <a:pt x="59290" y="17284"/>
                    <a:pt x="59213" y="16487"/>
                  </a:cubicBezTo>
                  <a:cubicBezTo>
                    <a:pt x="59137" y="15697"/>
                    <a:pt x="58472" y="15094"/>
                    <a:pt x="57679" y="15094"/>
                  </a:cubicBezTo>
                  <a:cubicBezTo>
                    <a:pt x="57673" y="15094"/>
                    <a:pt x="57667" y="15094"/>
                    <a:pt x="57661" y="15094"/>
                  </a:cubicBezTo>
                  <a:lnTo>
                    <a:pt x="57662" y="15096"/>
                  </a:lnTo>
                  <a:cubicBezTo>
                    <a:pt x="57579" y="15097"/>
                    <a:pt x="57495" y="15106"/>
                    <a:pt x="57414" y="15122"/>
                  </a:cubicBezTo>
                  <a:lnTo>
                    <a:pt x="54324" y="3025"/>
                  </a:lnTo>
                  <a:cubicBezTo>
                    <a:pt x="54930" y="2812"/>
                    <a:pt x="55368" y="2240"/>
                    <a:pt x="55368" y="1560"/>
                  </a:cubicBezTo>
                  <a:cubicBezTo>
                    <a:pt x="55368" y="699"/>
                    <a:pt x="54669" y="0"/>
                    <a:pt x="5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441650" y="2091700"/>
              <a:ext cx="1458550" cy="679900"/>
            </a:xfrm>
            <a:custGeom>
              <a:avLst/>
              <a:gdLst/>
              <a:ahLst/>
              <a:cxnLst/>
              <a:rect l="l" t="t" r="r" b="b"/>
              <a:pathLst>
                <a:path w="58342" h="27196" extrusionOk="0">
                  <a:moveTo>
                    <a:pt x="0" y="1"/>
                  </a:moveTo>
                  <a:lnTo>
                    <a:pt x="0" y="27195"/>
                  </a:lnTo>
                  <a:lnTo>
                    <a:pt x="58342" y="27195"/>
                  </a:lnTo>
                  <a:lnTo>
                    <a:pt x="58342" y="1"/>
                  </a:lnTo>
                  <a:close/>
                </a:path>
              </a:pathLst>
            </a:cu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544850" y="2196750"/>
              <a:ext cx="1252300" cy="76000"/>
            </a:xfrm>
            <a:custGeom>
              <a:avLst/>
              <a:gdLst/>
              <a:ahLst/>
              <a:cxnLst/>
              <a:rect l="l" t="t" r="r" b="b"/>
              <a:pathLst>
                <a:path w="50092" h="3040" extrusionOk="0">
                  <a:moveTo>
                    <a:pt x="3" y="0"/>
                  </a:moveTo>
                  <a:lnTo>
                    <a:pt x="1" y="3014"/>
                  </a:lnTo>
                  <a:lnTo>
                    <a:pt x="50088" y="3039"/>
                  </a:lnTo>
                  <a:lnTo>
                    <a:pt x="50092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3544800" y="2393575"/>
              <a:ext cx="1252200" cy="76050"/>
            </a:xfrm>
            <a:custGeom>
              <a:avLst/>
              <a:gdLst/>
              <a:ahLst/>
              <a:cxnLst/>
              <a:rect l="l" t="t" r="r" b="b"/>
              <a:pathLst>
                <a:path w="50088" h="3042" extrusionOk="0">
                  <a:moveTo>
                    <a:pt x="0" y="0"/>
                  </a:moveTo>
                  <a:lnTo>
                    <a:pt x="0" y="3017"/>
                  </a:lnTo>
                  <a:lnTo>
                    <a:pt x="50086" y="3042"/>
                  </a:lnTo>
                  <a:lnTo>
                    <a:pt x="50087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3544700" y="2590450"/>
              <a:ext cx="1252200" cy="76100"/>
            </a:xfrm>
            <a:custGeom>
              <a:avLst/>
              <a:gdLst/>
              <a:ahLst/>
              <a:cxnLst/>
              <a:rect l="l" t="t" r="r" b="b"/>
              <a:pathLst>
                <a:path w="50088" h="3044" extrusionOk="0">
                  <a:moveTo>
                    <a:pt x="0" y="1"/>
                  </a:moveTo>
                  <a:lnTo>
                    <a:pt x="0" y="3019"/>
                  </a:lnTo>
                  <a:lnTo>
                    <a:pt x="50086" y="3044"/>
                  </a:lnTo>
                  <a:lnTo>
                    <a:pt x="500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818500" y="3387800"/>
              <a:ext cx="630100" cy="49625"/>
            </a:xfrm>
            <a:custGeom>
              <a:avLst/>
              <a:gdLst/>
              <a:ahLst/>
              <a:cxnLst/>
              <a:rect l="l" t="t" r="r" b="b"/>
              <a:pathLst>
                <a:path w="25204" h="1985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818450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818375" y="3646500"/>
              <a:ext cx="630075" cy="49900"/>
            </a:xfrm>
            <a:custGeom>
              <a:avLst/>
              <a:gdLst/>
              <a:ahLst/>
              <a:cxnLst/>
              <a:rect l="l" t="t" r="r" b="b"/>
              <a:pathLst>
                <a:path w="25203" h="1996" extrusionOk="0">
                  <a:moveTo>
                    <a:pt x="2" y="0"/>
                  </a:moveTo>
                  <a:lnTo>
                    <a:pt x="1" y="1984"/>
                  </a:lnTo>
                  <a:lnTo>
                    <a:pt x="25202" y="1995"/>
                  </a:lnTo>
                  <a:lnTo>
                    <a:pt x="25203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3540850" y="3387800"/>
              <a:ext cx="630075" cy="49625"/>
            </a:xfrm>
            <a:custGeom>
              <a:avLst/>
              <a:gdLst/>
              <a:ahLst/>
              <a:cxnLst/>
              <a:rect l="l" t="t" r="r" b="b"/>
              <a:pathLst>
                <a:path w="25203" h="1985" extrusionOk="0">
                  <a:moveTo>
                    <a:pt x="0" y="1"/>
                  </a:moveTo>
                  <a:lnTo>
                    <a:pt x="0" y="1984"/>
                  </a:lnTo>
                  <a:lnTo>
                    <a:pt x="25202" y="1984"/>
                  </a:lnTo>
                  <a:lnTo>
                    <a:pt x="25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3540775" y="3517050"/>
              <a:ext cx="630075" cy="49950"/>
            </a:xfrm>
            <a:custGeom>
              <a:avLst/>
              <a:gdLst/>
              <a:ahLst/>
              <a:cxnLst/>
              <a:rect l="l" t="t" r="r" b="b"/>
              <a:pathLst>
                <a:path w="25203" h="1998" extrusionOk="0">
                  <a:moveTo>
                    <a:pt x="0" y="1"/>
                  </a:moveTo>
                  <a:lnTo>
                    <a:pt x="0" y="1987"/>
                  </a:lnTo>
                  <a:lnTo>
                    <a:pt x="25201" y="1997"/>
                  </a:lnTo>
                  <a:lnTo>
                    <a:pt x="25203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3540700" y="3646625"/>
              <a:ext cx="630100" cy="49600"/>
            </a:xfrm>
            <a:custGeom>
              <a:avLst/>
              <a:gdLst/>
              <a:ahLst/>
              <a:cxnLst/>
              <a:rect l="l" t="t" r="r" b="b"/>
              <a:pathLst>
                <a:path w="25204" h="1984" extrusionOk="0">
                  <a:moveTo>
                    <a:pt x="1" y="1"/>
                  </a:moveTo>
                  <a:lnTo>
                    <a:pt x="1" y="1984"/>
                  </a:lnTo>
                  <a:lnTo>
                    <a:pt x="25203" y="1984"/>
                  </a:lnTo>
                  <a:lnTo>
                    <a:pt x="25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998350" y="30017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05" y="0"/>
                  </a:moveTo>
                  <a:cubicBezTo>
                    <a:pt x="2419" y="0"/>
                    <a:pt x="0" y="2419"/>
                    <a:pt x="0" y="5405"/>
                  </a:cubicBezTo>
                  <a:cubicBezTo>
                    <a:pt x="0" y="8392"/>
                    <a:pt x="2420" y="10812"/>
                    <a:pt x="5405" y="10812"/>
                  </a:cubicBezTo>
                  <a:cubicBezTo>
                    <a:pt x="8391" y="10812"/>
                    <a:pt x="10812" y="8391"/>
                    <a:pt x="10812" y="5405"/>
                  </a:cubicBezTo>
                  <a:cubicBezTo>
                    <a:pt x="10812" y="2420"/>
                    <a:pt x="8392" y="0"/>
                    <a:pt x="5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3720675" y="3001750"/>
              <a:ext cx="270300" cy="270325"/>
            </a:xfrm>
            <a:custGeom>
              <a:avLst/>
              <a:gdLst/>
              <a:ahLst/>
              <a:cxnLst/>
              <a:rect l="l" t="t" r="r" b="b"/>
              <a:pathLst>
                <a:path w="10812" h="10813" extrusionOk="0">
                  <a:moveTo>
                    <a:pt x="5406" y="0"/>
                  </a:moveTo>
                  <a:cubicBezTo>
                    <a:pt x="2420" y="0"/>
                    <a:pt x="1" y="2421"/>
                    <a:pt x="1" y="5406"/>
                  </a:cubicBezTo>
                  <a:cubicBezTo>
                    <a:pt x="1" y="8392"/>
                    <a:pt x="2420" y="10813"/>
                    <a:pt x="5406" y="10813"/>
                  </a:cubicBezTo>
                  <a:cubicBezTo>
                    <a:pt x="8391" y="10813"/>
                    <a:pt x="10812" y="8392"/>
                    <a:pt x="10812" y="5406"/>
                  </a:cubicBezTo>
                  <a:cubicBezTo>
                    <a:pt x="10812" y="2421"/>
                    <a:pt x="8391" y="0"/>
                    <a:pt x="5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4338250" y="4892200"/>
              <a:ext cx="1688375" cy="583775"/>
            </a:xfrm>
            <a:custGeom>
              <a:avLst/>
              <a:gdLst/>
              <a:ahLst/>
              <a:cxnLst/>
              <a:rect l="l" t="t" r="r" b="b"/>
              <a:pathLst>
                <a:path w="67535" h="23351" extrusionOk="0">
                  <a:moveTo>
                    <a:pt x="672" y="2986"/>
                  </a:moveTo>
                  <a:lnTo>
                    <a:pt x="1" y="23350"/>
                  </a:lnTo>
                  <a:lnTo>
                    <a:pt x="67535" y="23350"/>
                  </a:lnTo>
                  <a:lnTo>
                    <a:pt x="34621" y="1572"/>
                  </a:lnTo>
                  <a:lnTo>
                    <a:pt x="19028" y="1"/>
                  </a:lnTo>
                  <a:lnTo>
                    <a:pt x="26104" y="8880"/>
                  </a:lnTo>
                  <a:lnTo>
                    <a:pt x="12062" y="34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372"/>
                  </a:srgbClr>
                </a:gs>
                <a:gs pos="66000">
                  <a:srgbClr val="E354F7">
                    <a:alpha val="16078"/>
                  </a:srgbClr>
                </a:gs>
                <a:gs pos="100000">
                  <a:srgbClr val="10ECFF">
                    <a:alpha val="2549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4577275" y="4776800"/>
              <a:ext cx="148850" cy="238475"/>
            </a:xfrm>
            <a:custGeom>
              <a:avLst/>
              <a:gdLst/>
              <a:ahLst/>
              <a:cxnLst/>
              <a:rect l="l" t="t" r="r" b="b"/>
              <a:pathLst>
                <a:path w="5954" h="9539" extrusionOk="0">
                  <a:moveTo>
                    <a:pt x="5467" y="914"/>
                  </a:moveTo>
                  <a:cubicBezTo>
                    <a:pt x="5506" y="725"/>
                    <a:pt x="5430" y="482"/>
                    <a:pt x="5212" y="435"/>
                  </a:cubicBezTo>
                  <a:cubicBezTo>
                    <a:pt x="4896" y="365"/>
                    <a:pt x="4575" y="333"/>
                    <a:pt x="4260" y="314"/>
                  </a:cubicBezTo>
                  <a:cubicBezTo>
                    <a:pt x="4240" y="287"/>
                    <a:pt x="4228" y="260"/>
                    <a:pt x="4209" y="232"/>
                  </a:cubicBezTo>
                  <a:cubicBezTo>
                    <a:pt x="4046" y="1"/>
                    <a:pt x="3663" y="82"/>
                    <a:pt x="3528" y="295"/>
                  </a:cubicBezTo>
                  <a:cubicBezTo>
                    <a:pt x="2491" y="305"/>
                    <a:pt x="1456" y="432"/>
                    <a:pt x="415" y="318"/>
                  </a:cubicBezTo>
                  <a:cubicBezTo>
                    <a:pt x="202" y="292"/>
                    <a:pt x="1" y="533"/>
                    <a:pt x="63" y="739"/>
                  </a:cubicBezTo>
                  <a:cubicBezTo>
                    <a:pt x="740" y="3003"/>
                    <a:pt x="494" y="5087"/>
                    <a:pt x="182" y="7383"/>
                  </a:cubicBezTo>
                  <a:cubicBezTo>
                    <a:pt x="164" y="7507"/>
                    <a:pt x="262" y="7588"/>
                    <a:pt x="365" y="7602"/>
                  </a:cubicBezTo>
                  <a:cubicBezTo>
                    <a:pt x="383" y="7679"/>
                    <a:pt x="407" y="7754"/>
                    <a:pt x="434" y="7828"/>
                  </a:cubicBezTo>
                  <a:cubicBezTo>
                    <a:pt x="559" y="8146"/>
                    <a:pt x="751" y="8433"/>
                    <a:pt x="1000" y="8666"/>
                  </a:cubicBezTo>
                  <a:cubicBezTo>
                    <a:pt x="1256" y="9116"/>
                    <a:pt x="1644" y="9408"/>
                    <a:pt x="2173" y="9306"/>
                  </a:cubicBezTo>
                  <a:cubicBezTo>
                    <a:pt x="2614" y="9434"/>
                    <a:pt x="3088" y="9494"/>
                    <a:pt x="3549" y="9510"/>
                  </a:cubicBezTo>
                  <a:cubicBezTo>
                    <a:pt x="4465" y="9538"/>
                    <a:pt x="5791" y="9127"/>
                    <a:pt x="5842" y="8020"/>
                  </a:cubicBezTo>
                  <a:cubicBezTo>
                    <a:pt x="5953" y="5620"/>
                    <a:pt x="4946" y="3373"/>
                    <a:pt x="5467" y="914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4348150" y="4883800"/>
              <a:ext cx="406550" cy="233550"/>
            </a:xfrm>
            <a:custGeom>
              <a:avLst/>
              <a:gdLst/>
              <a:ahLst/>
              <a:cxnLst/>
              <a:rect l="l" t="t" r="r" b="b"/>
              <a:pathLst>
                <a:path w="16262" h="9342" extrusionOk="0">
                  <a:moveTo>
                    <a:pt x="15855" y="8144"/>
                  </a:moveTo>
                  <a:cubicBezTo>
                    <a:pt x="16261" y="6895"/>
                    <a:pt x="15195" y="4651"/>
                    <a:pt x="15268" y="3289"/>
                  </a:cubicBezTo>
                  <a:cubicBezTo>
                    <a:pt x="15198" y="3266"/>
                    <a:pt x="15122" y="3255"/>
                    <a:pt x="15050" y="3289"/>
                  </a:cubicBezTo>
                  <a:cubicBezTo>
                    <a:pt x="13599" y="5271"/>
                    <a:pt x="9504" y="5388"/>
                    <a:pt x="9505" y="2336"/>
                  </a:cubicBezTo>
                  <a:cubicBezTo>
                    <a:pt x="9271" y="2085"/>
                    <a:pt x="9006" y="1889"/>
                    <a:pt x="8616" y="1723"/>
                  </a:cubicBezTo>
                  <a:cubicBezTo>
                    <a:pt x="7309" y="1168"/>
                    <a:pt x="5680" y="810"/>
                    <a:pt x="4305" y="432"/>
                  </a:cubicBezTo>
                  <a:cubicBezTo>
                    <a:pt x="2742" y="1"/>
                    <a:pt x="1" y="522"/>
                    <a:pt x="103" y="1966"/>
                  </a:cubicBezTo>
                  <a:cubicBezTo>
                    <a:pt x="83" y="2509"/>
                    <a:pt x="291" y="3130"/>
                    <a:pt x="723" y="3620"/>
                  </a:cubicBezTo>
                  <a:cubicBezTo>
                    <a:pt x="2439" y="5577"/>
                    <a:pt x="4464" y="6672"/>
                    <a:pt x="6947" y="7374"/>
                  </a:cubicBezTo>
                  <a:cubicBezTo>
                    <a:pt x="9126" y="7994"/>
                    <a:pt x="12697" y="9341"/>
                    <a:pt x="14375" y="8971"/>
                  </a:cubicBezTo>
                  <a:cubicBezTo>
                    <a:pt x="14411" y="8964"/>
                    <a:pt x="15822" y="8167"/>
                    <a:pt x="15855" y="8144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4349025" y="4892200"/>
              <a:ext cx="59050" cy="102975"/>
            </a:xfrm>
            <a:custGeom>
              <a:avLst/>
              <a:gdLst/>
              <a:ahLst/>
              <a:cxnLst/>
              <a:rect l="l" t="t" r="r" b="b"/>
              <a:pathLst>
                <a:path w="2362" h="4119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132" y="150"/>
                    <a:pt x="1" y="698"/>
                    <a:pt x="68" y="1635"/>
                  </a:cubicBezTo>
                  <a:cubicBezTo>
                    <a:pt x="48" y="2176"/>
                    <a:pt x="256" y="2798"/>
                    <a:pt x="688" y="3287"/>
                  </a:cubicBezTo>
                  <a:cubicBezTo>
                    <a:pt x="951" y="3586"/>
                    <a:pt x="1221" y="3859"/>
                    <a:pt x="1498" y="4119"/>
                  </a:cubicBezTo>
                  <a:cubicBezTo>
                    <a:pt x="1118" y="3447"/>
                    <a:pt x="938" y="2713"/>
                    <a:pt x="961" y="2047"/>
                  </a:cubicBezTo>
                  <a:cubicBezTo>
                    <a:pt x="897" y="1154"/>
                    <a:pt x="1476" y="474"/>
                    <a:pt x="2362" y="1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5011400" y="4670025"/>
              <a:ext cx="191525" cy="242575"/>
            </a:xfrm>
            <a:custGeom>
              <a:avLst/>
              <a:gdLst/>
              <a:ahLst/>
              <a:cxnLst/>
              <a:rect l="l" t="t" r="r" b="b"/>
              <a:pathLst>
                <a:path w="7661" h="9703" extrusionOk="0">
                  <a:moveTo>
                    <a:pt x="5399" y="550"/>
                  </a:moveTo>
                  <a:cubicBezTo>
                    <a:pt x="5392" y="354"/>
                    <a:pt x="5261" y="137"/>
                    <a:pt x="5039" y="143"/>
                  </a:cubicBezTo>
                  <a:cubicBezTo>
                    <a:pt x="4713" y="153"/>
                    <a:pt x="4395" y="200"/>
                    <a:pt x="4084" y="252"/>
                  </a:cubicBezTo>
                  <a:cubicBezTo>
                    <a:pt x="4060" y="235"/>
                    <a:pt x="4041" y="203"/>
                    <a:pt x="4018" y="184"/>
                  </a:cubicBezTo>
                  <a:cubicBezTo>
                    <a:pt x="3801" y="1"/>
                    <a:pt x="3447" y="172"/>
                    <a:pt x="3368" y="410"/>
                  </a:cubicBezTo>
                  <a:cubicBezTo>
                    <a:pt x="2368" y="667"/>
                    <a:pt x="1390" y="1034"/>
                    <a:pt x="352" y="1173"/>
                  </a:cubicBezTo>
                  <a:cubicBezTo>
                    <a:pt x="137" y="1196"/>
                    <a:pt x="0" y="1477"/>
                    <a:pt x="111" y="1667"/>
                  </a:cubicBezTo>
                  <a:cubicBezTo>
                    <a:pt x="1303" y="3705"/>
                    <a:pt x="1556" y="5781"/>
                    <a:pt x="1797" y="8092"/>
                  </a:cubicBezTo>
                  <a:cubicBezTo>
                    <a:pt x="1810" y="8215"/>
                    <a:pt x="1922" y="8271"/>
                    <a:pt x="2027" y="8259"/>
                  </a:cubicBezTo>
                  <a:cubicBezTo>
                    <a:pt x="2063" y="8330"/>
                    <a:pt x="2105" y="8398"/>
                    <a:pt x="2151" y="8463"/>
                  </a:cubicBezTo>
                  <a:cubicBezTo>
                    <a:pt x="2344" y="8744"/>
                    <a:pt x="2599" y="8975"/>
                    <a:pt x="2898" y="9140"/>
                  </a:cubicBezTo>
                  <a:cubicBezTo>
                    <a:pt x="3249" y="9515"/>
                    <a:pt x="3698" y="9703"/>
                    <a:pt x="4188" y="9485"/>
                  </a:cubicBezTo>
                  <a:cubicBezTo>
                    <a:pt x="4647" y="9504"/>
                    <a:pt x="5122" y="9450"/>
                    <a:pt x="5571" y="9354"/>
                  </a:cubicBezTo>
                  <a:cubicBezTo>
                    <a:pt x="6469" y="9165"/>
                    <a:pt x="7660" y="8450"/>
                    <a:pt x="7446" y="7362"/>
                  </a:cubicBezTo>
                  <a:cubicBezTo>
                    <a:pt x="6986" y="5005"/>
                    <a:pt x="5478" y="3061"/>
                    <a:pt x="5399" y="550"/>
                  </a:cubicBezTo>
                  <a:close/>
                </a:path>
              </a:pathLst>
            </a:custGeom>
            <a:solidFill>
              <a:srgbClr val="5F2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803250" y="4834850"/>
              <a:ext cx="309325" cy="161375"/>
            </a:xfrm>
            <a:custGeom>
              <a:avLst/>
              <a:gdLst/>
              <a:ahLst/>
              <a:cxnLst/>
              <a:rect l="l" t="t" r="r" b="b"/>
              <a:pathLst>
                <a:path w="12373" h="6455" extrusionOk="0">
                  <a:moveTo>
                    <a:pt x="3371" y="0"/>
                  </a:moveTo>
                  <a:cubicBezTo>
                    <a:pt x="1825" y="0"/>
                    <a:pt x="1" y="261"/>
                    <a:pt x="248" y="2500"/>
                  </a:cubicBezTo>
                  <a:cubicBezTo>
                    <a:pt x="363" y="3034"/>
                    <a:pt x="2178" y="3991"/>
                    <a:pt x="2768" y="4264"/>
                  </a:cubicBezTo>
                  <a:cubicBezTo>
                    <a:pt x="5628" y="5586"/>
                    <a:pt x="9293" y="6455"/>
                    <a:pt x="11916" y="6455"/>
                  </a:cubicBezTo>
                  <a:cubicBezTo>
                    <a:pt x="12072" y="6455"/>
                    <a:pt x="12224" y="6452"/>
                    <a:pt x="12372" y="6445"/>
                  </a:cubicBezTo>
                  <a:cubicBezTo>
                    <a:pt x="9788" y="6357"/>
                    <a:pt x="6367" y="5513"/>
                    <a:pt x="3662" y="4264"/>
                  </a:cubicBezTo>
                  <a:cubicBezTo>
                    <a:pt x="3072" y="3992"/>
                    <a:pt x="1254" y="3036"/>
                    <a:pt x="1142" y="2500"/>
                  </a:cubicBezTo>
                  <a:cubicBezTo>
                    <a:pt x="916" y="454"/>
                    <a:pt x="2422" y="59"/>
                    <a:pt x="3863" y="7"/>
                  </a:cubicBezTo>
                  <a:cubicBezTo>
                    <a:pt x="3705" y="3"/>
                    <a:pt x="3540" y="0"/>
                    <a:pt x="3371" y="0"/>
                  </a:cubicBezTo>
                  <a:close/>
                </a:path>
              </a:pathLst>
            </a:custGeom>
            <a:solidFill>
              <a:srgbClr val="F86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4820250" y="4830700"/>
              <a:ext cx="399400" cy="175175"/>
            </a:xfrm>
            <a:custGeom>
              <a:avLst/>
              <a:gdLst/>
              <a:ahLst/>
              <a:cxnLst/>
              <a:rect l="l" t="t" r="r" b="b"/>
              <a:pathLst>
                <a:path w="15976" h="7007" extrusionOk="0">
                  <a:moveTo>
                    <a:pt x="15875" y="4257"/>
                  </a:moveTo>
                  <a:cubicBezTo>
                    <a:pt x="15975" y="2948"/>
                    <a:pt x="15578" y="1706"/>
                    <a:pt x="15328" y="361"/>
                  </a:cubicBezTo>
                  <a:cubicBezTo>
                    <a:pt x="15258" y="356"/>
                    <a:pt x="15178" y="364"/>
                    <a:pt x="15115" y="415"/>
                  </a:cubicBezTo>
                  <a:cubicBezTo>
                    <a:pt x="14172" y="2689"/>
                    <a:pt x="10093" y="3156"/>
                    <a:pt x="9370" y="190"/>
                  </a:cubicBezTo>
                  <a:cubicBezTo>
                    <a:pt x="9086" y="1"/>
                    <a:pt x="8912" y="493"/>
                    <a:pt x="8497" y="421"/>
                  </a:cubicBezTo>
                  <a:cubicBezTo>
                    <a:pt x="7092" y="197"/>
                    <a:pt x="5427" y="236"/>
                    <a:pt x="4001" y="195"/>
                  </a:cubicBezTo>
                  <a:cubicBezTo>
                    <a:pt x="2380" y="150"/>
                    <a:pt x="1" y="147"/>
                    <a:pt x="282" y="2684"/>
                  </a:cubicBezTo>
                  <a:cubicBezTo>
                    <a:pt x="393" y="3219"/>
                    <a:pt x="2209" y="4174"/>
                    <a:pt x="2799" y="4448"/>
                  </a:cubicBezTo>
                  <a:cubicBezTo>
                    <a:pt x="6294" y="6063"/>
                    <a:pt x="10992" y="7006"/>
                    <a:pt x="13522" y="6508"/>
                  </a:cubicBezTo>
                  <a:cubicBezTo>
                    <a:pt x="15059" y="6205"/>
                    <a:pt x="15890" y="5119"/>
                    <a:pt x="15797" y="4351"/>
                  </a:cubicBezTo>
                  <a:cubicBezTo>
                    <a:pt x="15794" y="4311"/>
                    <a:pt x="15847" y="4292"/>
                    <a:pt x="15875" y="4257"/>
                  </a:cubicBezTo>
                  <a:close/>
                </a:path>
              </a:pathLst>
            </a:custGeom>
            <a:solidFill>
              <a:srgbClr val="7F0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4667175" y="2893575"/>
              <a:ext cx="534275" cy="1901300"/>
            </a:xfrm>
            <a:custGeom>
              <a:avLst/>
              <a:gdLst/>
              <a:ahLst/>
              <a:cxnLst/>
              <a:rect l="l" t="t" r="r" b="b"/>
              <a:pathLst>
                <a:path w="21371" h="76052" extrusionOk="0">
                  <a:moveTo>
                    <a:pt x="14583" y="75764"/>
                  </a:moveTo>
                  <a:cubicBezTo>
                    <a:pt x="16564" y="75975"/>
                    <a:pt x="18542" y="76051"/>
                    <a:pt x="20425" y="75372"/>
                  </a:cubicBezTo>
                  <a:cubicBezTo>
                    <a:pt x="20649" y="75288"/>
                    <a:pt x="20873" y="75203"/>
                    <a:pt x="21096" y="75117"/>
                  </a:cubicBezTo>
                  <a:cubicBezTo>
                    <a:pt x="21057" y="70134"/>
                    <a:pt x="19967" y="65237"/>
                    <a:pt x="19409" y="60279"/>
                  </a:cubicBezTo>
                  <a:cubicBezTo>
                    <a:pt x="18597" y="53058"/>
                    <a:pt x="16070" y="45480"/>
                    <a:pt x="16809" y="38236"/>
                  </a:cubicBezTo>
                  <a:cubicBezTo>
                    <a:pt x="17480" y="31626"/>
                    <a:pt x="20120" y="25379"/>
                    <a:pt x="20762" y="18723"/>
                  </a:cubicBezTo>
                  <a:cubicBezTo>
                    <a:pt x="21370" y="12383"/>
                    <a:pt x="19545" y="7182"/>
                    <a:pt x="18671" y="1043"/>
                  </a:cubicBezTo>
                  <a:cubicBezTo>
                    <a:pt x="18556" y="216"/>
                    <a:pt x="17625" y="0"/>
                    <a:pt x="16971" y="259"/>
                  </a:cubicBezTo>
                  <a:cubicBezTo>
                    <a:pt x="13717" y="1547"/>
                    <a:pt x="2712" y="1062"/>
                    <a:pt x="2830" y="6188"/>
                  </a:cubicBezTo>
                  <a:cubicBezTo>
                    <a:pt x="1800" y="20435"/>
                    <a:pt x="0" y="35098"/>
                    <a:pt x="4660" y="48883"/>
                  </a:cubicBezTo>
                  <a:cubicBezTo>
                    <a:pt x="6987" y="55766"/>
                    <a:pt x="8528" y="62889"/>
                    <a:pt x="11186" y="69653"/>
                  </a:cubicBezTo>
                  <a:cubicBezTo>
                    <a:pt x="12252" y="72356"/>
                    <a:pt x="13170" y="74306"/>
                    <a:pt x="14583" y="75764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4667200" y="2900100"/>
              <a:ext cx="451275" cy="1893900"/>
            </a:xfrm>
            <a:custGeom>
              <a:avLst/>
              <a:gdLst/>
              <a:ahLst/>
              <a:cxnLst/>
              <a:rect l="l" t="t" r="r" b="b"/>
              <a:pathLst>
                <a:path w="18051" h="75756" extrusionOk="0">
                  <a:moveTo>
                    <a:pt x="17524" y="0"/>
                  </a:moveTo>
                  <a:cubicBezTo>
                    <a:pt x="17335" y="0"/>
                    <a:pt x="17145" y="36"/>
                    <a:pt x="16973" y="105"/>
                  </a:cubicBezTo>
                  <a:cubicBezTo>
                    <a:pt x="13719" y="1390"/>
                    <a:pt x="2713" y="907"/>
                    <a:pt x="2830" y="6028"/>
                  </a:cubicBezTo>
                  <a:cubicBezTo>
                    <a:pt x="1802" y="20277"/>
                    <a:pt x="0" y="34943"/>
                    <a:pt x="4661" y="48727"/>
                  </a:cubicBezTo>
                  <a:cubicBezTo>
                    <a:pt x="6988" y="55611"/>
                    <a:pt x="8529" y="62732"/>
                    <a:pt x="11188" y="69498"/>
                  </a:cubicBezTo>
                  <a:cubicBezTo>
                    <a:pt x="12251" y="72200"/>
                    <a:pt x="13169" y="74149"/>
                    <a:pt x="14582" y="75608"/>
                  </a:cubicBezTo>
                  <a:cubicBezTo>
                    <a:pt x="15382" y="75694"/>
                    <a:pt x="16181" y="75756"/>
                    <a:pt x="16974" y="75756"/>
                  </a:cubicBezTo>
                  <a:cubicBezTo>
                    <a:pt x="17167" y="75756"/>
                    <a:pt x="17359" y="75752"/>
                    <a:pt x="17551" y="75744"/>
                  </a:cubicBezTo>
                  <a:cubicBezTo>
                    <a:pt x="16920" y="75726"/>
                    <a:pt x="16287" y="75676"/>
                    <a:pt x="15654" y="75608"/>
                  </a:cubicBezTo>
                  <a:cubicBezTo>
                    <a:pt x="14240" y="74149"/>
                    <a:pt x="13321" y="72200"/>
                    <a:pt x="12258" y="69498"/>
                  </a:cubicBezTo>
                  <a:cubicBezTo>
                    <a:pt x="9599" y="62732"/>
                    <a:pt x="8059" y="55611"/>
                    <a:pt x="5732" y="48727"/>
                  </a:cubicBezTo>
                  <a:cubicBezTo>
                    <a:pt x="1072" y="34943"/>
                    <a:pt x="2872" y="20277"/>
                    <a:pt x="3903" y="6028"/>
                  </a:cubicBezTo>
                  <a:cubicBezTo>
                    <a:pt x="3784" y="907"/>
                    <a:pt x="14790" y="1390"/>
                    <a:pt x="18043" y="105"/>
                  </a:cubicBezTo>
                  <a:cubicBezTo>
                    <a:pt x="18046" y="104"/>
                    <a:pt x="18048" y="102"/>
                    <a:pt x="18051" y="101"/>
                  </a:cubicBezTo>
                  <a:cubicBezTo>
                    <a:pt x="17887" y="33"/>
                    <a:pt x="17706" y="0"/>
                    <a:pt x="17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4416325" y="2921575"/>
              <a:ext cx="593325" cy="2001075"/>
            </a:xfrm>
            <a:custGeom>
              <a:avLst/>
              <a:gdLst/>
              <a:ahLst/>
              <a:cxnLst/>
              <a:rect l="l" t="t" r="r" b="b"/>
              <a:pathLst>
                <a:path w="23733" h="80043" extrusionOk="0">
                  <a:moveTo>
                    <a:pt x="22490" y="993"/>
                  </a:moveTo>
                  <a:cubicBezTo>
                    <a:pt x="22396" y="512"/>
                    <a:pt x="21884" y="6"/>
                    <a:pt x="21364" y="49"/>
                  </a:cubicBezTo>
                  <a:cubicBezTo>
                    <a:pt x="18010" y="317"/>
                    <a:pt x="14607" y="89"/>
                    <a:pt x="11245" y="183"/>
                  </a:cubicBezTo>
                  <a:cubicBezTo>
                    <a:pt x="9727" y="228"/>
                    <a:pt x="6878" y="1"/>
                    <a:pt x="5579" y="1238"/>
                  </a:cubicBezTo>
                  <a:cubicBezTo>
                    <a:pt x="4607" y="5725"/>
                    <a:pt x="3780" y="10239"/>
                    <a:pt x="3048" y="14775"/>
                  </a:cubicBezTo>
                  <a:cubicBezTo>
                    <a:pt x="3026" y="14983"/>
                    <a:pt x="3001" y="15196"/>
                    <a:pt x="2978" y="15406"/>
                  </a:cubicBezTo>
                  <a:cubicBezTo>
                    <a:pt x="2643" y="18146"/>
                    <a:pt x="2217" y="20871"/>
                    <a:pt x="1755" y="23591"/>
                  </a:cubicBezTo>
                  <a:cubicBezTo>
                    <a:pt x="1449" y="25905"/>
                    <a:pt x="1163" y="28223"/>
                    <a:pt x="894" y="30547"/>
                  </a:cubicBezTo>
                  <a:cubicBezTo>
                    <a:pt x="567" y="36268"/>
                    <a:pt x="123" y="41975"/>
                    <a:pt x="79" y="47704"/>
                  </a:cubicBezTo>
                  <a:cubicBezTo>
                    <a:pt x="0" y="56353"/>
                    <a:pt x="1673" y="64726"/>
                    <a:pt x="4279" y="72941"/>
                  </a:cubicBezTo>
                  <a:cubicBezTo>
                    <a:pt x="4849" y="74739"/>
                    <a:pt x="5335" y="77596"/>
                    <a:pt x="6466" y="79463"/>
                  </a:cubicBezTo>
                  <a:cubicBezTo>
                    <a:pt x="9062" y="80042"/>
                    <a:pt x="11607" y="79719"/>
                    <a:pt x="14091" y="78934"/>
                  </a:cubicBezTo>
                  <a:cubicBezTo>
                    <a:pt x="14619" y="72545"/>
                    <a:pt x="14518" y="66157"/>
                    <a:pt x="14181" y="59747"/>
                  </a:cubicBezTo>
                  <a:cubicBezTo>
                    <a:pt x="13779" y="52083"/>
                    <a:pt x="12550" y="44714"/>
                    <a:pt x="14578" y="37181"/>
                  </a:cubicBezTo>
                  <a:cubicBezTo>
                    <a:pt x="16227" y="31059"/>
                    <a:pt x="19180" y="25344"/>
                    <a:pt x="21293" y="19378"/>
                  </a:cubicBezTo>
                  <a:cubicBezTo>
                    <a:pt x="23420" y="13377"/>
                    <a:pt x="23733" y="7215"/>
                    <a:pt x="22490" y="993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4399525" y="2928925"/>
              <a:ext cx="246375" cy="1980450"/>
            </a:xfrm>
            <a:custGeom>
              <a:avLst/>
              <a:gdLst/>
              <a:ahLst/>
              <a:cxnLst/>
              <a:rect l="l" t="t" r="r" b="b"/>
              <a:pathLst>
                <a:path w="9855" h="79218" extrusionOk="0">
                  <a:moveTo>
                    <a:pt x="7662" y="1"/>
                  </a:moveTo>
                  <a:lnTo>
                    <a:pt x="7662" y="1"/>
                  </a:lnTo>
                  <a:cubicBezTo>
                    <a:pt x="6845" y="141"/>
                    <a:pt x="6090" y="399"/>
                    <a:pt x="5578" y="888"/>
                  </a:cubicBezTo>
                  <a:cubicBezTo>
                    <a:pt x="4607" y="5373"/>
                    <a:pt x="3779" y="9886"/>
                    <a:pt x="3049" y="14423"/>
                  </a:cubicBezTo>
                  <a:cubicBezTo>
                    <a:pt x="3024" y="14631"/>
                    <a:pt x="2999" y="14845"/>
                    <a:pt x="2977" y="15054"/>
                  </a:cubicBezTo>
                  <a:cubicBezTo>
                    <a:pt x="2642" y="17794"/>
                    <a:pt x="2217" y="20518"/>
                    <a:pt x="1755" y="23240"/>
                  </a:cubicBezTo>
                  <a:cubicBezTo>
                    <a:pt x="1451" y="25553"/>
                    <a:pt x="1163" y="27872"/>
                    <a:pt x="894" y="30197"/>
                  </a:cubicBezTo>
                  <a:cubicBezTo>
                    <a:pt x="566" y="35915"/>
                    <a:pt x="122" y="41625"/>
                    <a:pt x="76" y="47351"/>
                  </a:cubicBezTo>
                  <a:cubicBezTo>
                    <a:pt x="1" y="56001"/>
                    <a:pt x="1670" y="64375"/>
                    <a:pt x="4278" y="72592"/>
                  </a:cubicBezTo>
                  <a:cubicBezTo>
                    <a:pt x="4849" y="74389"/>
                    <a:pt x="5016" y="76663"/>
                    <a:pt x="6149" y="78532"/>
                  </a:cubicBezTo>
                  <a:cubicBezTo>
                    <a:pt x="6344" y="78572"/>
                    <a:pt x="6849" y="79182"/>
                    <a:pt x="7040" y="79218"/>
                  </a:cubicBezTo>
                  <a:cubicBezTo>
                    <a:pt x="6746" y="78000"/>
                    <a:pt x="6507" y="76807"/>
                    <a:pt x="6246" y="75874"/>
                  </a:cubicBezTo>
                  <a:cubicBezTo>
                    <a:pt x="3726" y="66789"/>
                    <a:pt x="2141" y="57543"/>
                    <a:pt x="2307" y="48008"/>
                  </a:cubicBezTo>
                  <a:cubicBezTo>
                    <a:pt x="2339" y="46043"/>
                    <a:pt x="1885" y="39515"/>
                    <a:pt x="2665" y="26757"/>
                  </a:cubicBezTo>
                  <a:cubicBezTo>
                    <a:pt x="2957" y="24200"/>
                    <a:pt x="3503" y="20936"/>
                    <a:pt x="3868" y="17920"/>
                  </a:cubicBezTo>
                  <a:cubicBezTo>
                    <a:pt x="3893" y="17687"/>
                    <a:pt x="9854" y="772"/>
                    <a:pt x="7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4011250" y="1071500"/>
              <a:ext cx="589200" cy="1163800"/>
            </a:xfrm>
            <a:custGeom>
              <a:avLst/>
              <a:gdLst/>
              <a:ahLst/>
              <a:cxnLst/>
              <a:rect l="l" t="t" r="r" b="b"/>
              <a:pathLst>
                <a:path w="23568" h="46552" extrusionOk="0">
                  <a:moveTo>
                    <a:pt x="20465" y="38458"/>
                  </a:moveTo>
                  <a:cubicBezTo>
                    <a:pt x="18509" y="36704"/>
                    <a:pt x="16638" y="35221"/>
                    <a:pt x="14953" y="33147"/>
                  </a:cubicBezTo>
                  <a:cubicBezTo>
                    <a:pt x="14861" y="33034"/>
                    <a:pt x="14777" y="32911"/>
                    <a:pt x="14688" y="32796"/>
                  </a:cubicBezTo>
                  <a:cubicBezTo>
                    <a:pt x="13163" y="30464"/>
                    <a:pt x="11719" y="28075"/>
                    <a:pt x="10568" y="25453"/>
                  </a:cubicBezTo>
                  <a:cubicBezTo>
                    <a:pt x="8494" y="20740"/>
                    <a:pt x="4395" y="8724"/>
                    <a:pt x="4731" y="5693"/>
                  </a:cubicBezTo>
                  <a:cubicBezTo>
                    <a:pt x="4689" y="4655"/>
                    <a:pt x="4950" y="3790"/>
                    <a:pt x="5046" y="2669"/>
                  </a:cubicBezTo>
                  <a:cubicBezTo>
                    <a:pt x="5131" y="1708"/>
                    <a:pt x="5069" y="0"/>
                    <a:pt x="4425" y="580"/>
                  </a:cubicBezTo>
                  <a:cubicBezTo>
                    <a:pt x="4074" y="896"/>
                    <a:pt x="3678" y="3436"/>
                    <a:pt x="3056" y="4159"/>
                  </a:cubicBezTo>
                  <a:cubicBezTo>
                    <a:pt x="2625" y="4659"/>
                    <a:pt x="2582" y="4627"/>
                    <a:pt x="1926" y="4753"/>
                  </a:cubicBezTo>
                  <a:cubicBezTo>
                    <a:pt x="1439" y="4847"/>
                    <a:pt x="949" y="5052"/>
                    <a:pt x="623" y="5250"/>
                  </a:cubicBezTo>
                  <a:cubicBezTo>
                    <a:pt x="571" y="5357"/>
                    <a:pt x="216" y="6185"/>
                    <a:pt x="212" y="6313"/>
                  </a:cubicBezTo>
                  <a:cubicBezTo>
                    <a:pt x="153" y="8170"/>
                    <a:pt x="0" y="8694"/>
                    <a:pt x="1416" y="10014"/>
                  </a:cubicBezTo>
                  <a:cubicBezTo>
                    <a:pt x="2310" y="10848"/>
                    <a:pt x="2166" y="10218"/>
                    <a:pt x="2510" y="12646"/>
                  </a:cubicBezTo>
                  <a:cubicBezTo>
                    <a:pt x="3223" y="17693"/>
                    <a:pt x="4189" y="28180"/>
                    <a:pt x="6927" y="32552"/>
                  </a:cubicBezTo>
                  <a:cubicBezTo>
                    <a:pt x="8389" y="34884"/>
                    <a:pt x="11941" y="40487"/>
                    <a:pt x="14275" y="42431"/>
                  </a:cubicBezTo>
                  <a:cubicBezTo>
                    <a:pt x="14868" y="43125"/>
                    <a:pt x="15197" y="43271"/>
                    <a:pt x="15854" y="43819"/>
                  </a:cubicBezTo>
                  <a:cubicBezTo>
                    <a:pt x="16668" y="44865"/>
                    <a:pt x="17485" y="45063"/>
                    <a:pt x="18416" y="46036"/>
                  </a:cubicBezTo>
                  <a:cubicBezTo>
                    <a:pt x="18913" y="46552"/>
                    <a:pt x="19899" y="46528"/>
                    <a:pt x="20259" y="45848"/>
                  </a:cubicBezTo>
                  <a:cubicBezTo>
                    <a:pt x="21957" y="42635"/>
                    <a:pt x="23568" y="41242"/>
                    <a:pt x="20465" y="384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4011200" y="1083100"/>
              <a:ext cx="494600" cy="1148200"/>
            </a:xfrm>
            <a:custGeom>
              <a:avLst/>
              <a:gdLst/>
              <a:ahLst/>
              <a:cxnLst/>
              <a:rect l="l" t="t" r="r" b="b"/>
              <a:pathLst>
                <a:path w="19784" h="45928" extrusionOk="0">
                  <a:moveTo>
                    <a:pt x="4663" y="1"/>
                  </a:moveTo>
                  <a:cubicBezTo>
                    <a:pt x="4595" y="1"/>
                    <a:pt x="4517" y="37"/>
                    <a:pt x="4427" y="118"/>
                  </a:cubicBezTo>
                  <a:cubicBezTo>
                    <a:pt x="4076" y="434"/>
                    <a:pt x="3680" y="2974"/>
                    <a:pt x="3057" y="3696"/>
                  </a:cubicBezTo>
                  <a:cubicBezTo>
                    <a:pt x="2627" y="4198"/>
                    <a:pt x="2584" y="4165"/>
                    <a:pt x="1927" y="4292"/>
                  </a:cubicBezTo>
                  <a:cubicBezTo>
                    <a:pt x="1441" y="4386"/>
                    <a:pt x="949" y="4590"/>
                    <a:pt x="624" y="4788"/>
                  </a:cubicBezTo>
                  <a:cubicBezTo>
                    <a:pt x="572" y="4895"/>
                    <a:pt x="218" y="5722"/>
                    <a:pt x="214" y="5852"/>
                  </a:cubicBezTo>
                  <a:cubicBezTo>
                    <a:pt x="155" y="7708"/>
                    <a:pt x="1" y="8232"/>
                    <a:pt x="1418" y="9553"/>
                  </a:cubicBezTo>
                  <a:cubicBezTo>
                    <a:pt x="2312" y="10385"/>
                    <a:pt x="2168" y="9757"/>
                    <a:pt x="2511" y="12184"/>
                  </a:cubicBezTo>
                  <a:cubicBezTo>
                    <a:pt x="3225" y="17231"/>
                    <a:pt x="4189" y="27717"/>
                    <a:pt x="6929" y="32090"/>
                  </a:cubicBezTo>
                  <a:cubicBezTo>
                    <a:pt x="8390" y="34422"/>
                    <a:pt x="11942" y="40024"/>
                    <a:pt x="14277" y="41970"/>
                  </a:cubicBezTo>
                  <a:cubicBezTo>
                    <a:pt x="14869" y="42665"/>
                    <a:pt x="15199" y="42811"/>
                    <a:pt x="15856" y="43357"/>
                  </a:cubicBezTo>
                  <a:cubicBezTo>
                    <a:pt x="16669" y="44404"/>
                    <a:pt x="17486" y="44602"/>
                    <a:pt x="18418" y="45574"/>
                  </a:cubicBezTo>
                  <a:cubicBezTo>
                    <a:pt x="18643" y="45807"/>
                    <a:pt x="18965" y="45928"/>
                    <a:pt x="19286" y="45928"/>
                  </a:cubicBezTo>
                  <a:cubicBezTo>
                    <a:pt x="19457" y="45928"/>
                    <a:pt x="19629" y="45893"/>
                    <a:pt x="19784" y="45823"/>
                  </a:cubicBezTo>
                  <a:cubicBezTo>
                    <a:pt x="19645" y="45761"/>
                    <a:pt x="19516" y="45683"/>
                    <a:pt x="19411" y="45574"/>
                  </a:cubicBezTo>
                  <a:cubicBezTo>
                    <a:pt x="18480" y="44602"/>
                    <a:pt x="17663" y="44404"/>
                    <a:pt x="16848" y="43357"/>
                  </a:cubicBezTo>
                  <a:cubicBezTo>
                    <a:pt x="16193" y="42811"/>
                    <a:pt x="15862" y="42666"/>
                    <a:pt x="15270" y="41970"/>
                  </a:cubicBezTo>
                  <a:cubicBezTo>
                    <a:pt x="12934" y="40024"/>
                    <a:pt x="9383" y="34422"/>
                    <a:pt x="7922" y="32090"/>
                  </a:cubicBezTo>
                  <a:cubicBezTo>
                    <a:pt x="5182" y="27719"/>
                    <a:pt x="4219" y="17231"/>
                    <a:pt x="3504" y="12184"/>
                  </a:cubicBezTo>
                  <a:cubicBezTo>
                    <a:pt x="3163" y="9757"/>
                    <a:pt x="3304" y="10385"/>
                    <a:pt x="2413" y="9553"/>
                  </a:cubicBezTo>
                  <a:cubicBezTo>
                    <a:pt x="994" y="8232"/>
                    <a:pt x="1148" y="7708"/>
                    <a:pt x="1207" y="5852"/>
                  </a:cubicBezTo>
                  <a:cubicBezTo>
                    <a:pt x="1212" y="5722"/>
                    <a:pt x="1565" y="4895"/>
                    <a:pt x="1617" y="4788"/>
                  </a:cubicBezTo>
                  <a:cubicBezTo>
                    <a:pt x="1944" y="4590"/>
                    <a:pt x="2434" y="4386"/>
                    <a:pt x="2918" y="4292"/>
                  </a:cubicBezTo>
                  <a:cubicBezTo>
                    <a:pt x="3577" y="4164"/>
                    <a:pt x="3620" y="4198"/>
                    <a:pt x="4051" y="3696"/>
                  </a:cubicBezTo>
                  <a:cubicBezTo>
                    <a:pt x="4472" y="3209"/>
                    <a:pt x="4789" y="1889"/>
                    <a:pt x="5060" y="988"/>
                  </a:cubicBezTo>
                  <a:cubicBezTo>
                    <a:pt x="5017" y="449"/>
                    <a:pt x="4903" y="1"/>
                    <a:pt x="4663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4590125" y="1470550"/>
              <a:ext cx="364650" cy="597725"/>
            </a:xfrm>
            <a:custGeom>
              <a:avLst/>
              <a:gdLst/>
              <a:ahLst/>
              <a:cxnLst/>
              <a:rect l="l" t="t" r="r" b="b"/>
              <a:pathLst>
                <a:path w="14586" h="23909" extrusionOk="0">
                  <a:moveTo>
                    <a:pt x="11610" y="14112"/>
                  </a:moveTo>
                  <a:cubicBezTo>
                    <a:pt x="12940" y="11058"/>
                    <a:pt x="14586" y="7472"/>
                    <a:pt x="14191" y="4808"/>
                  </a:cubicBezTo>
                  <a:cubicBezTo>
                    <a:pt x="14203" y="4570"/>
                    <a:pt x="14208" y="4328"/>
                    <a:pt x="14181" y="4075"/>
                  </a:cubicBezTo>
                  <a:cubicBezTo>
                    <a:pt x="13995" y="1923"/>
                    <a:pt x="12003" y="318"/>
                    <a:pt x="10063" y="320"/>
                  </a:cubicBezTo>
                  <a:cubicBezTo>
                    <a:pt x="9041" y="1"/>
                    <a:pt x="7942" y="215"/>
                    <a:pt x="6874" y="738"/>
                  </a:cubicBezTo>
                  <a:cubicBezTo>
                    <a:pt x="6710" y="925"/>
                    <a:pt x="4498" y="675"/>
                    <a:pt x="4322" y="854"/>
                  </a:cubicBezTo>
                  <a:cubicBezTo>
                    <a:pt x="3124" y="2972"/>
                    <a:pt x="2532" y="4021"/>
                    <a:pt x="1246" y="6097"/>
                  </a:cubicBezTo>
                  <a:cubicBezTo>
                    <a:pt x="519" y="7400"/>
                    <a:pt x="0" y="10083"/>
                    <a:pt x="55" y="11130"/>
                  </a:cubicBezTo>
                  <a:cubicBezTo>
                    <a:pt x="82" y="11633"/>
                    <a:pt x="593" y="12644"/>
                    <a:pt x="898" y="13015"/>
                  </a:cubicBezTo>
                  <a:cubicBezTo>
                    <a:pt x="1819" y="14139"/>
                    <a:pt x="2441" y="14357"/>
                    <a:pt x="3883" y="14142"/>
                  </a:cubicBezTo>
                  <a:cubicBezTo>
                    <a:pt x="4323" y="14076"/>
                    <a:pt x="3610" y="20862"/>
                    <a:pt x="3916" y="21751"/>
                  </a:cubicBezTo>
                  <a:cubicBezTo>
                    <a:pt x="4656" y="23909"/>
                    <a:pt x="8939" y="23093"/>
                    <a:pt x="10673" y="22772"/>
                  </a:cubicBezTo>
                  <a:cubicBezTo>
                    <a:pt x="10789" y="22751"/>
                    <a:pt x="10901" y="22709"/>
                    <a:pt x="11006" y="22650"/>
                  </a:cubicBezTo>
                  <a:cubicBezTo>
                    <a:pt x="11096" y="22650"/>
                    <a:pt x="11182" y="22661"/>
                    <a:pt x="11276" y="22654"/>
                  </a:cubicBezTo>
                  <a:cubicBezTo>
                    <a:pt x="11921" y="22631"/>
                    <a:pt x="12597" y="22053"/>
                    <a:pt x="12375" y="21337"/>
                  </a:cubicBezTo>
                  <a:cubicBezTo>
                    <a:pt x="11697" y="19140"/>
                    <a:pt x="11543" y="16536"/>
                    <a:pt x="11610" y="14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4589750" y="1490150"/>
              <a:ext cx="308200" cy="560225"/>
            </a:xfrm>
            <a:custGeom>
              <a:avLst/>
              <a:gdLst/>
              <a:ahLst/>
              <a:cxnLst/>
              <a:rect l="l" t="t" r="r" b="b"/>
              <a:pathLst>
                <a:path w="12328" h="22409" extrusionOk="0">
                  <a:moveTo>
                    <a:pt x="4939" y="1"/>
                  </a:moveTo>
                  <a:cubicBezTo>
                    <a:pt x="4622" y="1"/>
                    <a:pt x="4379" y="15"/>
                    <a:pt x="4324" y="70"/>
                  </a:cubicBezTo>
                  <a:cubicBezTo>
                    <a:pt x="3126" y="2188"/>
                    <a:pt x="2535" y="3236"/>
                    <a:pt x="1247" y="5312"/>
                  </a:cubicBezTo>
                  <a:cubicBezTo>
                    <a:pt x="521" y="6616"/>
                    <a:pt x="1" y="9299"/>
                    <a:pt x="56" y="10346"/>
                  </a:cubicBezTo>
                  <a:cubicBezTo>
                    <a:pt x="82" y="10849"/>
                    <a:pt x="594" y="11860"/>
                    <a:pt x="900" y="12231"/>
                  </a:cubicBezTo>
                  <a:cubicBezTo>
                    <a:pt x="1616" y="13106"/>
                    <a:pt x="2152" y="13432"/>
                    <a:pt x="3035" y="13432"/>
                  </a:cubicBezTo>
                  <a:cubicBezTo>
                    <a:pt x="3286" y="13432"/>
                    <a:pt x="3565" y="13406"/>
                    <a:pt x="3884" y="13358"/>
                  </a:cubicBezTo>
                  <a:cubicBezTo>
                    <a:pt x="3886" y="13358"/>
                    <a:pt x="3888" y="13358"/>
                    <a:pt x="3890" y="13358"/>
                  </a:cubicBezTo>
                  <a:cubicBezTo>
                    <a:pt x="4316" y="13358"/>
                    <a:pt x="3612" y="20082"/>
                    <a:pt x="3916" y="20967"/>
                  </a:cubicBezTo>
                  <a:cubicBezTo>
                    <a:pt x="4302" y="22092"/>
                    <a:pt x="5651" y="22409"/>
                    <a:pt x="7100" y="22409"/>
                  </a:cubicBezTo>
                  <a:cubicBezTo>
                    <a:pt x="8430" y="22409"/>
                    <a:pt x="9844" y="22142"/>
                    <a:pt x="10673" y="21988"/>
                  </a:cubicBezTo>
                  <a:cubicBezTo>
                    <a:pt x="10791" y="21966"/>
                    <a:pt x="10903" y="21925"/>
                    <a:pt x="11007" y="21866"/>
                  </a:cubicBezTo>
                  <a:cubicBezTo>
                    <a:pt x="11077" y="21866"/>
                    <a:pt x="11145" y="21872"/>
                    <a:pt x="11216" y="21872"/>
                  </a:cubicBezTo>
                  <a:cubicBezTo>
                    <a:pt x="11236" y="21872"/>
                    <a:pt x="11256" y="21871"/>
                    <a:pt x="11277" y="21870"/>
                  </a:cubicBezTo>
                  <a:cubicBezTo>
                    <a:pt x="11708" y="21855"/>
                    <a:pt x="12147" y="21587"/>
                    <a:pt x="12327" y="21200"/>
                  </a:cubicBezTo>
                  <a:lnTo>
                    <a:pt x="12327" y="21200"/>
                  </a:lnTo>
                  <a:cubicBezTo>
                    <a:pt x="12308" y="21203"/>
                    <a:pt x="12290" y="21209"/>
                    <a:pt x="12270" y="21209"/>
                  </a:cubicBezTo>
                  <a:cubicBezTo>
                    <a:pt x="12249" y="21210"/>
                    <a:pt x="12229" y="21211"/>
                    <a:pt x="12208" y="21211"/>
                  </a:cubicBezTo>
                  <a:cubicBezTo>
                    <a:pt x="12137" y="21211"/>
                    <a:pt x="12070" y="21205"/>
                    <a:pt x="12000" y="21205"/>
                  </a:cubicBezTo>
                  <a:cubicBezTo>
                    <a:pt x="11895" y="21264"/>
                    <a:pt x="11783" y="21306"/>
                    <a:pt x="11665" y="21327"/>
                  </a:cubicBezTo>
                  <a:cubicBezTo>
                    <a:pt x="10836" y="21481"/>
                    <a:pt x="9421" y="21748"/>
                    <a:pt x="8091" y="21748"/>
                  </a:cubicBezTo>
                  <a:cubicBezTo>
                    <a:pt x="6643" y="21748"/>
                    <a:pt x="5295" y="21431"/>
                    <a:pt x="4909" y="20306"/>
                  </a:cubicBezTo>
                  <a:cubicBezTo>
                    <a:pt x="4604" y="19421"/>
                    <a:pt x="5309" y="12696"/>
                    <a:pt x="4883" y="12696"/>
                  </a:cubicBezTo>
                  <a:cubicBezTo>
                    <a:pt x="4881" y="12696"/>
                    <a:pt x="4879" y="12696"/>
                    <a:pt x="4877" y="12696"/>
                  </a:cubicBezTo>
                  <a:cubicBezTo>
                    <a:pt x="4557" y="12744"/>
                    <a:pt x="4277" y="12770"/>
                    <a:pt x="4026" y="12770"/>
                  </a:cubicBezTo>
                  <a:cubicBezTo>
                    <a:pt x="3144" y="12770"/>
                    <a:pt x="2608" y="12444"/>
                    <a:pt x="1893" y="11569"/>
                  </a:cubicBezTo>
                  <a:cubicBezTo>
                    <a:pt x="1587" y="11198"/>
                    <a:pt x="1076" y="10188"/>
                    <a:pt x="1049" y="9683"/>
                  </a:cubicBezTo>
                  <a:cubicBezTo>
                    <a:pt x="992" y="8638"/>
                    <a:pt x="1512" y="5955"/>
                    <a:pt x="2240" y="4651"/>
                  </a:cubicBezTo>
                  <a:cubicBezTo>
                    <a:pt x="3400" y="2780"/>
                    <a:pt x="4000" y="1736"/>
                    <a:pt x="4982" y="1"/>
                  </a:cubicBezTo>
                  <a:cubicBezTo>
                    <a:pt x="4968" y="1"/>
                    <a:pt x="4953" y="1"/>
                    <a:pt x="4939" y="1"/>
                  </a:cubicBezTo>
                  <a:close/>
                </a:path>
              </a:pathLst>
            </a:custGeom>
            <a:solidFill>
              <a:srgbClr val="261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4668400" y="1406450"/>
              <a:ext cx="404725" cy="425150"/>
            </a:xfrm>
            <a:custGeom>
              <a:avLst/>
              <a:gdLst/>
              <a:ahLst/>
              <a:cxnLst/>
              <a:rect l="l" t="t" r="r" b="b"/>
              <a:pathLst>
                <a:path w="16189" h="17006" extrusionOk="0">
                  <a:moveTo>
                    <a:pt x="15594" y="6876"/>
                  </a:moveTo>
                  <a:cubicBezTo>
                    <a:pt x="15300" y="4829"/>
                    <a:pt x="14112" y="2647"/>
                    <a:pt x="12052" y="1912"/>
                  </a:cubicBezTo>
                  <a:cubicBezTo>
                    <a:pt x="10724" y="1437"/>
                    <a:pt x="9413" y="1358"/>
                    <a:pt x="8013" y="1291"/>
                  </a:cubicBezTo>
                  <a:cubicBezTo>
                    <a:pt x="5824" y="1189"/>
                    <a:pt x="3254" y="0"/>
                    <a:pt x="2137" y="1035"/>
                  </a:cubicBezTo>
                  <a:cubicBezTo>
                    <a:pt x="971" y="2113"/>
                    <a:pt x="1" y="3789"/>
                    <a:pt x="1399" y="4670"/>
                  </a:cubicBezTo>
                  <a:cubicBezTo>
                    <a:pt x="2210" y="5182"/>
                    <a:pt x="3032" y="5346"/>
                    <a:pt x="3575" y="5277"/>
                  </a:cubicBezTo>
                  <a:cubicBezTo>
                    <a:pt x="5523" y="5025"/>
                    <a:pt x="7125" y="5297"/>
                    <a:pt x="7981" y="7095"/>
                  </a:cubicBezTo>
                  <a:cubicBezTo>
                    <a:pt x="8322" y="7808"/>
                    <a:pt x="8123" y="8635"/>
                    <a:pt x="7868" y="9398"/>
                  </a:cubicBezTo>
                  <a:cubicBezTo>
                    <a:pt x="7269" y="10026"/>
                    <a:pt x="6599" y="10667"/>
                    <a:pt x="6418" y="11541"/>
                  </a:cubicBezTo>
                  <a:cubicBezTo>
                    <a:pt x="6451" y="11531"/>
                    <a:pt x="6480" y="11516"/>
                    <a:pt x="6518" y="11513"/>
                  </a:cubicBezTo>
                  <a:cubicBezTo>
                    <a:pt x="7168" y="11466"/>
                    <a:pt x="7786" y="10993"/>
                    <a:pt x="8483" y="11042"/>
                  </a:cubicBezTo>
                  <a:cubicBezTo>
                    <a:pt x="9119" y="11086"/>
                    <a:pt x="9662" y="11592"/>
                    <a:pt x="9434" y="12284"/>
                  </a:cubicBezTo>
                  <a:cubicBezTo>
                    <a:pt x="9188" y="13026"/>
                    <a:pt x="8480" y="13355"/>
                    <a:pt x="7774" y="13691"/>
                  </a:cubicBezTo>
                  <a:cubicBezTo>
                    <a:pt x="7755" y="13741"/>
                    <a:pt x="7735" y="13794"/>
                    <a:pt x="7721" y="13840"/>
                  </a:cubicBezTo>
                  <a:cubicBezTo>
                    <a:pt x="7469" y="14570"/>
                    <a:pt x="7882" y="17006"/>
                    <a:pt x="8479" y="16675"/>
                  </a:cubicBezTo>
                  <a:cubicBezTo>
                    <a:pt x="13492" y="13898"/>
                    <a:pt x="16188" y="11004"/>
                    <a:pt x="15594" y="68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4331750" y="1928400"/>
              <a:ext cx="821850" cy="1134575"/>
            </a:xfrm>
            <a:custGeom>
              <a:avLst/>
              <a:gdLst/>
              <a:ahLst/>
              <a:cxnLst/>
              <a:rect l="l" t="t" r="r" b="b"/>
              <a:pathLst>
                <a:path w="32874" h="45383" extrusionOk="0">
                  <a:moveTo>
                    <a:pt x="32718" y="40187"/>
                  </a:moveTo>
                  <a:cubicBezTo>
                    <a:pt x="30134" y="32221"/>
                    <a:pt x="30929" y="23959"/>
                    <a:pt x="31213" y="15745"/>
                  </a:cubicBezTo>
                  <a:cubicBezTo>
                    <a:pt x="31380" y="10980"/>
                    <a:pt x="29253" y="4208"/>
                    <a:pt x="24507" y="2215"/>
                  </a:cubicBezTo>
                  <a:cubicBezTo>
                    <a:pt x="24262" y="2114"/>
                    <a:pt x="24045" y="2102"/>
                    <a:pt x="23860" y="2155"/>
                  </a:cubicBezTo>
                  <a:cubicBezTo>
                    <a:pt x="22913" y="1926"/>
                    <a:pt x="20264" y="3505"/>
                    <a:pt x="19594" y="3673"/>
                  </a:cubicBezTo>
                  <a:cubicBezTo>
                    <a:pt x="18793" y="3874"/>
                    <a:pt x="17269" y="3929"/>
                    <a:pt x="16247" y="3636"/>
                  </a:cubicBezTo>
                  <a:cubicBezTo>
                    <a:pt x="15522" y="3428"/>
                    <a:pt x="14690" y="2349"/>
                    <a:pt x="14214" y="2066"/>
                  </a:cubicBezTo>
                  <a:cubicBezTo>
                    <a:pt x="12162" y="848"/>
                    <a:pt x="8452" y="2294"/>
                    <a:pt x="6567" y="536"/>
                  </a:cubicBezTo>
                  <a:cubicBezTo>
                    <a:pt x="5988" y="0"/>
                    <a:pt x="5173" y="212"/>
                    <a:pt x="4886" y="933"/>
                  </a:cubicBezTo>
                  <a:cubicBezTo>
                    <a:pt x="3965" y="3208"/>
                    <a:pt x="1058" y="6768"/>
                    <a:pt x="312" y="8108"/>
                  </a:cubicBezTo>
                  <a:cubicBezTo>
                    <a:pt x="1" y="8467"/>
                    <a:pt x="1174" y="8829"/>
                    <a:pt x="1592" y="9187"/>
                  </a:cubicBezTo>
                  <a:cubicBezTo>
                    <a:pt x="6235" y="13145"/>
                    <a:pt x="7946" y="18115"/>
                    <a:pt x="7976" y="24117"/>
                  </a:cubicBezTo>
                  <a:cubicBezTo>
                    <a:pt x="8006" y="30164"/>
                    <a:pt x="8462" y="36197"/>
                    <a:pt x="8324" y="42250"/>
                  </a:cubicBezTo>
                  <a:cubicBezTo>
                    <a:pt x="8313" y="42716"/>
                    <a:pt x="8607" y="43167"/>
                    <a:pt x="9068" y="43299"/>
                  </a:cubicBezTo>
                  <a:cubicBezTo>
                    <a:pt x="16344" y="45383"/>
                    <a:pt x="25484" y="45313"/>
                    <a:pt x="32160" y="41406"/>
                  </a:cubicBezTo>
                  <a:cubicBezTo>
                    <a:pt x="32553" y="41174"/>
                    <a:pt x="32873" y="40662"/>
                    <a:pt x="32718" y="40187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4331750" y="2085925"/>
              <a:ext cx="335800" cy="946325"/>
            </a:xfrm>
            <a:custGeom>
              <a:avLst/>
              <a:gdLst/>
              <a:ahLst/>
              <a:cxnLst/>
              <a:rect l="l" t="t" r="r" b="b"/>
              <a:pathLst>
                <a:path w="13432" h="37853" extrusionOk="0">
                  <a:moveTo>
                    <a:pt x="1520" y="0"/>
                  </a:moveTo>
                  <a:cubicBezTo>
                    <a:pt x="458" y="1563"/>
                    <a:pt x="736" y="1060"/>
                    <a:pt x="312" y="1826"/>
                  </a:cubicBezTo>
                  <a:cubicBezTo>
                    <a:pt x="1" y="2185"/>
                    <a:pt x="1174" y="2547"/>
                    <a:pt x="1592" y="2906"/>
                  </a:cubicBezTo>
                  <a:cubicBezTo>
                    <a:pt x="6235" y="6862"/>
                    <a:pt x="7946" y="11833"/>
                    <a:pt x="7976" y="17835"/>
                  </a:cubicBezTo>
                  <a:cubicBezTo>
                    <a:pt x="8004" y="23884"/>
                    <a:pt x="8460" y="29916"/>
                    <a:pt x="8323" y="35968"/>
                  </a:cubicBezTo>
                  <a:cubicBezTo>
                    <a:pt x="8311" y="36435"/>
                    <a:pt x="8605" y="36885"/>
                    <a:pt x="9066" y="37019"/>
                  </a:cubicBezTo>
                  <a:cubicBezTo>
                    <a:pt x="9560" y="37160"/>
                    <a:pt x="12326" y="37728"/>
                    <a:pt x="12837" y="37852"/>
                  </a:cubicBezTo>
                  <a:cubicBezTo>
                    <a:pt x="13431" y="34311"/>
                    <a:pt x="9496" y="26231"/>
                    <a:pt x="9404" y="22851"/>
                  </a:cubicBezTo>
                  <a:cubicBezTo>
                    <a:pt x="9311" y="19471"/>
                    <a:pt x="11730" y="18705"/>
                    <a:pt x="11730" y="17787"/>
                  </a:cubicBezTo>
                  <a:cubicBezTo>
                    <a:pt x="11730" y="17787"/>
                    <a:pt x="8758" y="14523"/>
                    <a:pt x="8277" y="12227"/>
                  </a:cubicBezTo>
                  <a:cubicBezTo>
                    <a:pt x="7393" y="7996"/>
                    <a:pt x="7205" y="5570"/>
                    <a:pt x="4195" y="2399"/>
                  </a:cubicBezTo>
                  <a:cubicBezTo>
                    <a:pt x="3989" y="2181"/>
                    <a:pt x="1825" y="219"/>
                    <a:pt x="1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914;p39">
            <a:extLst>
              <a:ext uri="{FF2B5EF4-FFF2-40B4-BE49-F238E27FC236}">
                <a16:creationId xmlns:a16="http://schemas.microsoft.com/office/drawing/2014/main" id="{1B751144-A5D9-4FA8-896F-8E808C95C0E6}"/>
              </a:ext>
            </a:extLst>
          </p:cNvPr>
          <p:cNvSpPr txBox="1">
            <a:spLocks/>
          </p:cNvSpPr>
          <p:nvPr/>
        </p:nvSpPr>
        <p:spPr>
          <a:xfrm>
            <a:off x="22990" y="2680288"/>
            <a:ext cx="6863910" cy="112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-100013">
              <a:buFont typeface="Arial" panose="020B0604020202020204" pitchFamily="34" charset="0"/>
              <a:buChar char="•"/>
            </a:pPr>
            <a:r>
              <a:rPr lang="en-GB" sz="2000" dirty="0"/>
              <a:t>The dataset contain transactions occurring</a:t>
            </a:r>
          </a:p>
          <a:p>
            <a:pPr marL="0" indent="0"/>
            <a:r>
              <a:rPr lang="en-GB" sz="2000" dirty="0"/>
              <a:t>        for a UK-based and registered online shop</a:t>
            </a:r>
          </a:p>
          <a:p>
            <a:pPr marL="0" indent="0"/>
            <a:endParaRPr lang="en-GB" sz="2000" dirty="0"/>
          </a:p>
          <a:p>
            <a:pPr indent="-100013">
              <a:buFont typeface="Arial" panose="020B0604020202020204" pitchFamily="34" charset="0"/>
              <a:buChar char="•"/>
            </a:pPr>
            <a:r>
              <a:rPr lang="en-GB" sz="2000" dirty="0"/>
              <a:t>The store mainly sells unique all-occasion gift-ware 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88473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BCBC0-4470-40B4-A9A3-E91D23C2A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7" t="32099" r="29166" b="23457"/>
          <a:stretch/>
        </p:blipFill>
        <p:spPr>
          <a:xfrm>
            <a:off x="1524000" y="1376763"/>
            <a:ext cx="5727700" cy="3336524"/>
          </a:xfrm>
          <a:prstGeom prst="rect">
            <a:avLst/>
          </a:prstGeom>
        </p:spPr>
      </p:pic>
      <p:sp>
        <p:nvSpPr>
          <p:cNvPr id="7" name="Google Shape;916;p39">
            <a:extLst>
              <a:ext uri="{FF2B5EF4-FFF2-40B4-BE49-F238E27FC236}">
                <a16:creationId xmlns:a16="http://schemas.microsoft.com/office/drawing/2014/main" id="{F5D6F580-9440-4B74-9BE2-FED64BD43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7138" y="430213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DATA COLUMNS</a:t>
            </a:r>
          </a:p>
        </p:txBody>
      </p:sp>
    </p:spTree>
    <p:extLst>
      <p:ext uri="{BB962C8B-B14F-4D97-AF65-F5344CB8AC3E}">
        <p14:creationId xmlns:p14="http://schemas.microsoft.com/office/powerpoint/2010/main" val="221454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94085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8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2"/>
          <p:cNvSpPr/>
          <p:nvPr/>
        </p:nvSpPr>
        <p:spPr>
          <a:xfrm>
            <a:off x="2826125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471140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596675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13211" y="2571750"/>
            <a:ext cx="2411789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CLEAN DATA</a:t>
            </a:r>
            <a:endParaRPr dirty="0"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Remove NA ,Negative numbers and fix data structure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/>
          </p:nvPr>
        </p:nvSpPr>
        <p:spPr>
          <a:xfrm>
            <a:off x="2848475" y="2571750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Explor data and analysis profit of store.</a:t>
            </a:r>
            <a:endParaRPr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4"/>
          </p:nvPr>
        </p:nvSpPr>
        <p:spPr>
          <a:xfrm>
            <a:off x="4420279" y="2736803"/>
            <a:ext cx="2176396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INTERACTIVE VISUALIZATION</a:t>
            </a:r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5"/>
          </p:nvPr>
        </p:nvSpPr>
        <p:spPr>
          <a:xfrm>
            <a:off x="47561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Provide interactive plot instead of dashboard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6432083" y="2736803"/>
            <a:ext cx="1966031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MARKET BASKET ANALYSIS</a:t>
            </a:r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7"/>
          </p:nvPr>
        </p:nvSpPr>
        <p:spPr>
          <a:xfrm>
            <a:off x="65966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Provide most bought products</a:t>
            </a: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13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14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2931822" y="657775"/>
            <a:ext cx="1884017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CHALLENGE</a:t>
            </a:r>
            <a:endParaRPr b="1" dirty="0"/>
          </a:p>
        </p:txBody>
      </p:sp>
      <p:sp>
        <p:nvSpPr>
          <p:cNvPr id="28" name="Google Shape;252;p32">
            <a:extLst>
              <a:ext uri="{FF2B5EF4-FFF2-40B4-BE49-F238E27FC236}">
                <a16:creationId xmlns:a16="http://schemas.microsoft.com/office/drawing/2014/main" id="{152B2183-A986-4FA1-8054-74F49DBB7A36}"/>
              </a:ext>
            </a:extLst>
          </p:cNvPr>
          <p:cNvSpPr/>
          <p:nvPr/>
        </p:nvSpPr>
        <p:spPr>
          <a:xfrm>
            <a:off x="94085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53;p32">
            <a:extLst>
              <a:ext uri="{FF2B5EF4-FFF2-40B4-BE49-F238E27FC236}">
                <a16:creationId xmlns:a16="http://schemas.microsoft.com/office/drawing/2014/main" id="{A03870BA-B379-4D2A-9DB7-2697194C1A4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033550" y="1288454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  <a:endParaRPr sz="4800" dirty="0"/>
          </a:p>
        </p:txBody>
      </p:sp>
      <p:sp>
        <p:nvSpPr>
          <p:cNvPr id="30" name="Google Shape;257;p32">
            <a:extLst>
              <a:ext uri="{FF2B5EF4-FFF2-40B4-BE49-F238E27FC236}">
                <a16:creationId xmlns:a16="http://schemas.microsoft.com/office/drawing/2014/main" id="{578859EA-665C-423D-9BAA-C6C671E23F6F}"/>
              </a:ext>
            </a:extLst>
          </p:cNvPr>
          <p:cNvSpPr txBox="1">
            <a:spLocks/>
          </p:cNvSpPr>
          <p:nvPr/>
        </p:nvSpPr>
        <p:spPr>
          <a:xfrm>
            <a:off x="113211" y="2649325"/>
            <a:ext cx="2411789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	CLEAN DATA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16C724-568E-45D4-95B1-CFA54A0E4E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0087" y="1982774"/>
            <a:ext cx="3308485" cy="975359"/>
          </a:xfrm>
        </p:spPr>
        <p:txBody>
          <a:bodyPr/>
          <a:lstStyle/>
          <a:p>
            <a:pPr algn="l"/>
            <a:r>
              <a:rPr lang="en-US" dirty="0"/>
              <a:t>Negative values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 values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Wrong columns type</a:t>
            </a:r>
            <a:br>
              <a:rPr lang="en-US" dirty="0"/>
            </a:br>
            <a:endParaRPr lang="en-GB" dirty="0"/>
          </a:p>
        </p:txBody>
      </p:sp>
      <p:sp>
        <p:nvSpPr>
          <p:cNvPr id="48" name="Google Shape;883;p37">
            <a:extLst>
              <a:ext uri="{FF2B5EF4-FFF2-40B4-BE49-F238E27FC236}">
                <a16:creationId xmlns:a16="http://schemas.microsoft.com/office/drawing/2014/main" id="{A17877D2-9F47-44CB-8D43-4C4DC67E13BC}"/>
              </a:ext>
            </a:extLst>
          </p:cNvPr>
          <p:cNvSpPr/>
          <p:nvPr/>
        </p:nvSpPr>
        <p:spPr>
          <a:xfrm>
            <a:off x="3408069" y="3122754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83;p37">
            <a:extLst>
              <a:ext uri="{FF2B5EF4-FFF2-40B4-BE49-F238E27FC236}">
                <a16:creationId xmlns:a16="http://schemas.microsoft.com/office/drawing/2014/main" id="{574D0B3A-652F-45E9-B84C-C6CCC47DAA98}"/>
              </a:ext>
            </a:extLst>
          </p:cNvPr>
          <p:cNvSpPr/>
          <p:nvPr/>
        </p:nvSpPr>
        <p:spPr>
          <a:xfrm>
            <a:off x="3412841" y="3680105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902;p38">
            <a:extLst>
              <a:ext uri="{FF2B5EF4-FFF2-40B4-BE49-F238E27FC236}">
                <a16:creationId xmlns:a16="http://schemas.microsoft.com/office/drawing/2014/main" id="{AB4BD81E-35F8-423C-B00F-C7DEE39D83D7}"/>
              </a:ext>
            </a:extLst>
          </p:cNvPr>
          <p:cNvSpPr txBox="1">
            <a:spLocks/>
          </p:cNvSpPr>
          <p:nvPr/>
        </p:nvSpPr>
        <p:spPr>
          <a:xfrm>
            <a:off x="2732449" y="2534073"/>
            <a:ext cx="1884017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/>
              <a:t>RESULT</a:t>
            </a:r>
            <a:endParaRPr lang="en-GB" b="1" dirty="0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577E8F95-C79B-441C-8D49-0AFB97916E2F}"/>
              </a:ext>
            </a:extLst>
          </p:cNvPr>
          <p:cNvSpPr txBox="1">
            <a:spLocks/>
          </p:cNvSpPr>
          <p:nvPr/>
        </p:nvSpPr>
        <p:spPr>
          <a:xfrm>
            <a:off x="3593169" y="4063176"/>
            <a:ext cx="3308485" cy="4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Change negative values to 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Keep rows with NA values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Change column type</a:t>
            </a:r>
            <a:endParaRPr lang="en-GB" dirty="0"/>
          </a:p>
        </p:txBody>
      </p:sp>
      <p:sp>
        <p:nvSpPr>
          <p:cNvPr id="52" name="Google Shape;885;p37">
            <a:extLst>
              <a:ext uri="{FF2B5EF4-FFF2-40B4-BE49-F238E27FC236}">
                <a16:creationId xmlns:a16="http://schemas.microsoft.com/office/drawing/2014/main" id="{F9BCBE96-EC2D-4306-B069-B7595295421F}"/>
              </a:ext>
            </a:extLst>
          </p:cNvPr>
          <p:cNvSpPr/>
          <p:nvPr/>
        </p:nvSpPr>
        <p:spPr>
          <a:xfrm>
            <a:off x="3408070" y="128845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85;p37">
            <a:extLst>
              <a:ext uri="{FF2B5EF4-FFF2-40B4-BE49-F238E27FC236}">
                <a16:creationId xmlns:a16="http://schemas.microsoft.com/office/drawing/2014/main" id="{602728EF-9112-496B-B353-26427D1EAA9A}"/>
              </a:ext>
            </a:extLst>
          </p:cNvPr>
          <p:cNvSpPr/>
          <p:nvPr/>
        </p:nvSpPr>
        <p:spPr>
          <a:xfrm>
            <a:off x="3409265" y="179767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885;p37">
            <a:extLst>
              <a:ext uri="{FF2B5EF4-FFF2-40B4-BE49-F238E27FC236}">
                <a16:creationId xmlns:a16="http://schemas.microsoft.com/office/drawing/2014/main" id="{60A15944-C579-49F7-8EEE-BBD118716DDF}"/>
              </a:ext>
            </a:extLst>
          </p:cNvPr>
          <p:cNvSpPr/>
          <p:nvPr/>
        </p:nvSpPr>
        <p:spPr>
          <a:xfrm>
            <a:off x="3408069" y="2375060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883;p37">
            <a:extLst>
              <a:ext uri="{FF2B5EF4-FFF2-40B4-BE49-F238E27FC236}">
                <a16:creationId xmlns:a16="http://schemas.microsoft.com/office/drawing/2014/main" id="{A68CF3A4-9A89-423F-9C36-0B6DB26010DB}"/>
              </a:ext>
            </a:extLst>
          </p:cNvPr>
          <p:cNvSpPr/>
          <p:nvPr/>
        </p:nvSpPr>
        <p:spPr>
          <a:xfrm>
            <a:off x="3408069" y="4237456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58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CC2EFA4-16FC-4856-BCB8-EBBB951DD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0" t="58074" r="33619" b="30921"/>
          <a:stretch/>
        </p:blipFill>
        <p:spPr>
          <a:xfrm>
            <a:off x="660132" y="898936"/>
            <a:ext cx="5556068" cy="5660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AC786C-2B5A-466A-A3F5-B1C0DDAF0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0" t="28106" r="53185" b="56029"/>
          <a:stretch/>
        </p:blipFill>
        <p:spPr>
          <a:xfrm>
            <a:off x="660132" y="2352715"/>
            <a:ext cx="6871064" cy="1419498"/>
          </a:xfrm>
          <a:prstGeom prst="rect">
            <a:avLst/>
          </a:prstGeom>
        </p:spPr>
      </p:pic>
      <p:sp>
        <p:nvSpPr>
          <p:cNvPr id="47" name="Google Shape;901;p38">
            <a:extLst>
              <a:ext uri="{FF2B5EF4-FFF2-40B4-BE49-F238E27FC236}">
                <a16:creationId xmlns:a16="http://schemas.microsoft.com/office/drawing/2014/main" id="{5A05CC59-608E-4312-ABB5-449E1AC91E66}"/>
              </a:ext>
            </a:extLst>
          </p:cNvPr>
          <p:cNvSpPr/>
          <p:nvPr/>
        </p:nvSpPr>
        <p:spPr>
          <a:xfrm rot="10800000">
            <a:off x="7166940" y="391315"/>
            <a:ext cx="1606500" cy="15813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03;p38">
            <a:extLst>
              <a:ext uri="{FF2B5EF4-FFF2-40B4-BE49-F238E27FC236}">
                <a16:creationId xmlns:a16="http://schemas.microsoft.com/office/drawing/2014/main" id="{7F72B36F-0BD3-483B-9245-2136E4092B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11640" y="77141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 tried to use impute to replace Description NA but failed</a:t>
            </a:r>
            <a:endParaRPr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96B0B0-81B5-4F91-B2BB-7A86170B7260}"/>
              </a:ext>
            </a:extLst>
          </p:cNvPr>
          <p:cNvCxnSpPr>
            <a:stCxn id="47" idx="3"/>
            <a:endCxn id="17" idx="3"/>
          </p:cNvCxnSpPr>
          <p:nvPr/>
        </p:nvCxnSpPr>
        <p:spPr>
          <a:xfrm flipH="1">
            <a:off x="6216200" y="1181965"/>
            <a:ext cx="950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5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2931822" y="657775"/>
            <a:ext cx="1884017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/>
              <a:t>CHALLENGE</a:t>
            </a:r>
            <a:endParaRPr b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16C724-568E-45D4-95B1-CFA54A0E4E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0087" y="1982774"/>
            <a:ext cx="3308485" cy="975359"/>
          </a:xfrm>
        </p:spPr>
        <p:txBody>
          <a:bodyPr/>
          <a:lstStyle/>
          <a:p>
            <a:pPr algn="l"/>
            <a:r>
              <a:rPr lang="en-US" dirty="0"/>
              <a:t>Dataset Size [525,461 rows]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Combine Invoices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GB" dirty="0"/>
          </a:p>
        </p:txBody>
      </p:sp>
      <p:sp>
        <p:nvSpPr>
          <p:cNvPr id="48" name="Google Shape;883;p37">
            <a:extLst>
              <a:ext uri="{FF2B5EF4-FFF2-40B4-BE49-F238E27FC236}">
                <a16:creationId xmlns:a16="http://schemas.microsoft.com/office/drawing/2014/main" id="{A17877D2-9F47-44CB-8D43-4C4DC67E13BC}"/>
              </a:ext>
            </a:extLst>
          </p:cNvPr>
          <p:cNvSpPr/>
          <p:nvPr/>
        </p:nvSpPr>
        <p:spPr>
          <a:xfrm>
            <a:off x="3408070" y="2895575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83;p37">
            <a:extLst>
              <a:ext uri="{FF2B5EF4-FFF2-40B4-BE49-F238E27FC236}">
                <a16:creationId xmlns:a16="http://schemas.microsoft.com/office/drawing/2014/main" id="{574D0B3A-652F-45E9-B84C-C6CCC47DAA98}"/>
              </a:ext>
            </a:extLst>
          </p:cNvPr>
          <p:cNvSpPr/>
          <p:nvPr/>
        </p:nvSpPr>
        <p:spPr>
          <a:xfrm>
            <a:off x="3412842" y="3452926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902;p38">
            <a:extLst>
              <a:ext uri="{FF2B5EF4-FFF2-40B4-BE49-F238E27FC236}">
                <a16:creationId xmlns:a16="http://schemas.microsoft.com/office/drawing/2014/main" id="{AB4BD81E-35F8-423C-B00F-C7DEE39D83D7}"/>
              </a:ext>
            </a:extLst>
          </p:cNvPr>
          <p:cNvSpPr txBox="1">
            <a:spLocks/>
          </p:cNvSpPr>
          <p:nvPr/>
        </p:nvSpPr>
        <p:spPr>
          <a:xfrm>
            <a:off x="2732450" y="2306894"/>
            <a:ext cx="1884017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/>
              <a:t>RESULT</a:t>
            </a:r>
            <a:endParaRPr lang="en-GB" b="1" dirty="0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577E8F95-C79B-441C-8D49-0AFB97916E2F}"/>
              </a:ext>
            </a:extLst>
          </p:cNvPr>
          <p:cNvSpPr txBox="1">
            <a:spLocks/>
          </p:cNvSpPr>
          <p:nvPr/>
        </p:nvSpPr>
        <p:spPr>
          <a:xfrm>
            <a:off x="3593170" y="3835997"/>
            <a:ext cx="3308485" cy="47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Create sample to test code first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Create different variables grouped by Invoices</a:t>
            </a:r>
          </a:p>
          <a:p>
            <a:pPr algn="l"/>
            <a:endParaRPr lang="en-US" dirty="0"/>
          </a:p>
        </p:txBody>
      </p:sp>
      <p:sp>
        <p:nvSpPr>
          <p:cNvPr id="52" name="Google Shape;885;p37">
            <a:extLst>
              <a:ext uri="{FF2B5EF4-FFF2-40B4-BE49-F238E27FC236}">
                <a16:creationId xmlns:a16="http://schemas.microsoft.com/office/drawing/2014/main" id="{F9BCBE96-EC2D-4306-B069-B7595295421F}"/>
              </a:ext>
            </a:extLst>
          </p:cNvPr>
          <p:cNvSpPr/>
          <p:nvPr/>
        </p:nvSpPr>
        <p:spPr>
          <a:xfrm>
            <a:off x="3408070" y="128845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85;p37">
            <a:extLst>
              <a:ext uri="{FF2B5EF4-FFF2-40B4-BE49-F238E27FC236}">
                <a16:creationId xmlns:a16="http://schemas.microsoft.com/office/drawing/2014/main" id="{602728EF-9112-496B-B353-26427D1EAA9A}"/>
              </a:ext>
            </a:extLst>
          </p:cNvPr>
          <p:cNvSpPr/>
          <p:nvPr/>
        </p:nvSpPr>
        <p:spPr>
          <a:xfrm>
            <a:off x="3409265" y="1797674"/>
            <a:ext cx="185100" cy="18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4;p32">
            <a:extLst>
              <a:ext uri="{FF2B5EF4-FFF2-40B4-BE49-F238E27FC236}">
                <a16:creationId xmlns:a16="http://schemas.microsoft.com/office/drawing/2014/main" id="{E2E2890F-7425-4148-8408-5CF281ECD86C}"/>
              </a:ext>
            </a:extLst>
          </p:cNvPr>
          <p:cNvSpPr/>
          <p:nvPr/>
        </p:nvSpPr>
        <p:spPr>
          <a:xfrm>
            <a:off x="788139" y="97915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9;p32">
            <a:extLst>
              <a:ext uri="{FF2B5EF4-FFF2-40B4-BE49-F238E27FC236}">
                <a16:creationId xmlns:a16="http://schemas.microsoft.com/office/drawing/2014/main" id="{4C1EF2AC-2954-4BDA-A33C-0D4B785D5F68}"/>
              </a:ext>
            </a:extLst>
          </p:cNvPr>
          <p:cNvSpPr txBox="1">
            <a:spLocks/>
          </p:cNvSpPr>
          <p:nvPr/>
        </p:nvSpPr>
        <p:spPr>
          <a:xfrm>
            <a:off x="810489" y="2778431"/>
            <a:ext cx="15618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EDA</a:t>
            </a:r>
            <a:endParaRPr lang="en-GB" dirty="0"/>
          </a:p>
        </p:txBody>
      </p:sp>
      <p:sp>
        <p:nvSpPr>
          <p:cNvPr id="21" name="Google Shape;253;p32">
            <a:extLst>
              <a:ext uri="{FF2B5EF4-FFF2-40B4-BE49-F238E27FC236}">
                <a16:creationId xmlns:a16="http://schemas.microsoft.com/office/drawing/2014/main" id="{B714D6C4-9727-46F9-ADDE-EE750DFBA910}"/>
              </a:ext>
            </a:extLst>
          </p:cNvPr>
          <p:cNvSpPr txBox="1">
            <a:spLocks/>
          </p:cNvSpPr>
          <p:nvPr/>
        </p:nvSpPr>
        <p:spPr>
          <a:xfrm>
            <a:off x="880839" y="1454474"/>
            <a:ext cx="14211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46485483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0ECFF"/>
      </a:accent1>
      <a:accent2>
        <a:srgbClr val="E354F7"/>
      </a:accent2>
      <a:accent3>
        <a:srgbClr val="FFFFFF"/>
      </a:accent3>
      <a:accent4>
        <a:srgbClr val="3E22BC"/>
      </a:accent4>
      <a:accent5>
        <a:srgbClr val="80E0FF"/>
      </a:accent5>
      <a:accent6>
        <a:srgbClr val="CFE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556</Words>
  <Application>Microsoft Office PowerPoint</Application>
  <PresentationFormat>On-screen Show (16:9)</PresentationFormat>
  <Paragraphs>109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Abel</vt:lpstr>
      <vt:lpstr>-apple-system</vt:lpstr>
      <vt:lpstr>Arial</vt:lpstr>
      <vt:lpstr>Fjalla One</vt:lpstr>
      <vt:lpstr>Digital Marketing Agency by Slidesgo</vt:lpstr>
      <vt:lpstr>Online Retail</vt:lpstr>
      <vt:lpstr>AIM OF PROJECT</vt:lpstr>
      <vt:lpstr>RESEARCH QUESTIONS</vt:lpstr>
      <vt:lpstr>DATA SOURCE</vt:lpstr>
      <vt:lpstr>DATA COLUMNS</vt:lpstr>
      <vt:lpstr>01</vt:lpstr>
      <vt:lpstr>CHALLENGE</vt:lpstr>
      <vt:lpstr>PowerPoint Presentation</vt:lpstr>
      <vt:lpstr>CHALLENGE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CONCLUSION</vt:lpstr>
      <vt:lpstr>FUTURE DEVELOPMENT</vt:lpstr>
      <vt:lpstr>APPLICABILITY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</dc:title>
  <dc:creator>ĈυŧỄ Ģ</dc:creator>
  <cp:lastModifiedBy>ĈυŧỄ Ģ</cp:lastModifiedBy>
  <cp:revision>22</cp:revision>
  <dcterms:modified xsi:type="dcterms:W3CDTF">2020-12-14T20:15:51Z</dcterms:modified>
</cp:coreProperties>
</file>